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0" r:id="rId6"/>
    <p:sldId id="259" r:id="rId7"/>
    <p:sldId id="293" r:id="rId8"/>
    <p:sldId id="263" r:id="rId9"/>
    <p:sldId id="264" r:id="rId10"/>
    <p:sldId id="294" r:id="rId11"/>
    <p:sldId id="298" r:id="rId12"/>
    <p:sldId id="296" r:id="rId13"/>
    <p:sldId id="299" r:id="rId14"/>
    <p:sldId id="300" r:id="rId15"/>
    <p:sldId id="273" r:id="rId16"/>
  </p:sldIdLst>
  <p:sldSz cx="9144000" cy="5143500" type="screen16x9"/>
  <p:notesSz cx="6858000" cy="9144000"/>
  <p:embeddedFontLst>
    <p:embeddedFont>
      <p:font typeface="Advent Pro" panose="02000506040000020004" pitchFamily="2" charset="77"/>
      <p:regular r:id="rId18"/>
      <p:bold r:id="rId19"/>
    </p:embeddedFont>
    <p:embeddedFont>
      <p:font typeface="Fira Sans Condensed ExtraLight" panose="020B0403050000020004" pitchFamily="34" charset="0"/>
      <p:regular r:id="rId20"/>
      <p:bold r:id="rId21"/>
      <p:italic r:id="rId22"/>
      <p:boldItalic r:id="rId23"/>
    </p:embeddedFont>
    <p:embeddedFont>
      <p:font typeface="Fira Sans Extra Condensed Medium" panose="020B0603050000020004" pitchFamily="34" charset="0"/>
      <p:regular r:id="rId24"/>
      <p:bold r:id="rId25"/>
      <p:italic r:id="rId26"/>
      <p:boldItalic r:id="rId27"/>
    </p:embeddedFont>
    <p:embeddedFont>
      <p:font typeface="Josefin Sans" pitchFamily="2" charset="77"/>
      <p:regular r:id="rId28"/>
      <p:bold r:id="rId29"/>
      <p:italic r:id="rId30"/>
      <p:boldItalic r:id="rId31"/>
    </p:embeddedFont>
    <p:embeddedFont>
      <p:font typeface="Modern Love Caps" pitchFamily="82" charset="0"/>
      <p:regular r:id="rId32"/>
    </p:embeddedFont>
    <p:embeddedFont>
      <p:font typeface="Squada One" panose="02000000000000000000" pitchFamily="2" charset="0"/>
      <p:regular r:id="rId33"/>
    </p:embeddedFont>
    <p:embeddedFont>
      <p:font typeface="Tw Cen MT" panose="020B0602020104020603" pitchFamily="34" charset="77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9"/>
    <a:srgbClr val="E7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–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4"/>
    <p:restoredTop sz="94679"/>
  </p:normalViewPr>
  <p:slideViewPr>
    <p:cSldViewPr snapToGrid="0" snapToObjects="1">
      <p:cViewPr>
        <p:scale>
          <a:sx n="134" d="100"/>
          <a:sy n="134" d="100"/>
        </p:scale>
        <p:origin x="952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HK" dirty="0"/>
              <a:t>1) Business Question</a:t>
            </a:r>
          </a:p>
          <a:p>
            <a:r>
              <a:rPr lang="en-HK" dirty="0"/>
              <a:t>2) Data Collection</a:t>
            </a:r>
          </a:p>
          <a:p>
            <a:r>
              <a:rPr lang="en-HK" dirty="0"/>
              <a:t>3) </a:t>
            </a:r>
            <a:r>
              <a:rPr lang="en-HK" dirty="0" err="1"/>
              <a:t>Preprocessing</a:t>
            </a:r>
            <a:endParaRPr lang="en-HK" dirty="0"/>
          </a:p>
          <a:p>
            <a:r>
              <a:rPr lang="en-HK" dirty="0"/>
              <a:t>4) Model(s) Creation</a:t>
            </a:r>
          </a:p>
          <a:p>
            <a:r>
              <a:rPr lang="en-HK" dirty="0"/>
              <a:t>5) Model Evaluation and Comparison</a:t>
            </a:r>
          </a:p>
          <a:p>
            <a:r>
              <a:rPr lang="en-HK" dirty="0"/>
              <a:t>6) Conclusion and Future Improvements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HK" dirty="0"/>
              <a:t>1) Business Question</a:t>
            </a:r>
          </a:p>
          <a:p>
            <a:r>
              <a:rPr lang="en-HK" dirty="0"/>
              <a:t>2) Data Collection</a:t>
            </a:r>
          </a:p>
          <a:p>
            <a:r>
              <a:rPr lang="en-HK" dirty="0"/>
              <a:t>3) </a:t>
            </a:r>
            <a:r>
              <a:rPr lang="en-HK" dirty="0" err="1"/>
              <a:t>Preprocessing</a:t>
            </a:r>
            <a:endParaRPr lang="en-HK" dirty="0"/>
          </a:p>
          <a:p>
            <a:r>
              <a:rPr lang="en-HK" dirty="0"/>
              <a:t>4) Model(s) Creation</a:t>
            </a:r>
          </a:p>
          <a:p>
            <a:r>
              <a:rPr lang="en-HK" dirty="0"/>
              <a:t>5) Model Evaluation and Comparison</a:t>
            </a:r>
          </a:p>
          <a:p>
            <a:r>
              <a:rPr lang="en-HK" dirty="0"/>
              <a:t>6) Conclusion and Future Improvements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98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HK" dirty="0"/>
              <a:t>1) Business Question</a:t>
            </a:r>
          </a:p>
          <a:p>
            <a:r>
              <a:rPr lang="en-HK" dirty="0"/>
              <a:t>2) Data Collection</a:t>
            </a:r>
          </a:p>
          <a:p>
            <a:r>
              <a:rPr lang="en-HK" dirty="0"/>
              <a:t>3) </a:t>
            </a:r>
            <a:r>
              <a:rPr lang="en-HK" dirty="0" err="1"/>
              <a:t>Preprocessing</a:t>
            </a:r>
            <a:endParaRPr lang="en-HK" dirty="0"/>
          </a:p>
          <a:p>
            <a:r>
              <a:rPr lang="en-HK" dirty="0"/>
              <a:t>4) Model(s) Creation</a:t>
            </a:r>
          </a:p>
          <a:p>
            <a:r>
              <a:rPr lang="en-HK" dirty="0"/>
              <a:t>5) Model Evaluation and Comparison</a:t>
            </a:r>
          </a:p>
          <a:p>
            <a:r>
              <a:rPr lang="en-HK" dirty="0"/>
              <a:t>6) Conclusion and Future Improvements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048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HK" dirty="0"/>
              <a:t>1) Business Question</a:t>
            </a:r>
          </a:p>
          <a:p>
            <a:r>
              <a:rPr lang="en-HK" dirty="0"/>
              <a:t>2) Data Collection</a:t>
            </a:r>
          </a:p>
          <a:p>
            <a:r>
              <a:rPr lang="en-HK" dirty="0"/>
              <a:t>3) </a:t>
            </a:r>
            <a:r>
              <a:rPr lang="en-HK" dirty="0" err="1"/>
              <a:t>Preprocessing</a:t>
            </a:r>
            <a:endParaRPr lang="en-HK" dirty="0"/>
          </a:p>
          <a:p>
            <a:r>
              <a:rPr lang="en-HK" dirty="0"/>
              <a:t>4) Model(s) Creation</a:t>
            </a:r>
          </a:p>
          <a:p>
            <a:r>
              <a:rPr lang="en-HK" dirty="0"/>
              <a:t>5) Model Evaluation and Comparison</a:t>
            </a:r>
          </a:p>
          <a:p>
            <a:r>
              <a:rPr lang="en-HK" dirty="0"/>
              <a:t>6) Conclusion and Future Improvements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80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HK" dirty="0"/>
              <a:t>1) Business Question</a:t>
            </a:r>
          </a:p>
          <a:p>
            <a:r>
              <a:rPr lang="en-HK" dirty="0"/>
              <a:t>2) Data Collection</a:t>
            </a:r>
          </a:p>
          <a:p>
            <a:r>
              <a:rPr lang="en-HK" dirty="0"/>
              <a:t>3) </a:t>
            </a:r>
            <a:r>
              <a:rPr lang="en-HK" dirty="0" err="1"/>
              <a:t>Preprocessing</a:t>
            </a:r>
            <a:endParaRPr lang="en-HK" dirty="0"/>
          </a:p>
          <a:p>
            <a:r>
              <a:rPr lang="en-HK" dirty="0"/>
              <a:t>4) Model(s) Creation</a:t>
            </a:r>
          </a:p>
          <a:p>
            <a:r>
              <a:rPr lang="en-HK" dirty="0"/>
              <a:t>5) Model Evaluation and Comparison</a:t>
            </a:r>
          </a:p>
          <a:p>
            <a:r>
              <a:rPr lang="en-HK" dirty="0"/>
              <a:t>6) Conclusion and Future Improvements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HK" dirty="0"/>
              <a:t>1) Business Question</a:t>
            </a:r>
          </a:p>
          <a:p>
            <a:r>
              <a:rPr lang="en-HK" dirty="0"/>
              <a:t>2) Data Collection</a:t>
            </a:r>
          </a:p>
          <a:p>
            <a:r>
              <a:rPr lang="en-HK" dirty="0"/>
              <a:t>3) </a:t>
            </a:r>
            <a:r>
              <a:rPr lang="en-HK" dirty="0" err="1"/>
              <a:t>Preprocessing</a:t>
            </a:r>
            <a:endParaRPr lang="en-HK" dirty="0"/>
          </a:p>
          <a:p>
            <a:r>
              <a:rPr lang="en-HK" dirty="0"/>
              <a:t>4) Model(s) Creation</a:t>
            </a:r>
          </a:p>
          <a:p>
            <a:r>
              <a:rPr lang="en-HK" dirty="0"/>
              <a:t>5) Model Evaluation and Comparison</a:t>
            </a:r>
          </a:p>
          <a:p>
            <a:r>
              <a:rPr lang="en-HK" dirty="0"/>
              <a:t>6) Conclusion and Future Improvements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947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68950" y="2753402"/>
            <a:ext cx="39468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83450" y="3781102"/>
            <a:ext cx="33324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7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5966450" y="3459250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2"/>
          </p:nvPr>
        </p:nvSpPr>
        <p:spPr>
          <a:xfrm>
            <a:off x="5966450" y="2097075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3"/>
          </p:nvPr>
        </p:nvSpPr>
        <p:spPr>
          <a:xfrm>
            <a:off x="5966450" y="692075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4"/>
          </p:nvPr>
        </p:nvSpPr>
        <p:spPr>
          <a:xfrm>
            <a:off x="3322350" y="692075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5"/>
          </p:nvPr>
        </p:nvSpPr>
        <p:spPr>
          <a:xfrm>
            <a:off x="3322350" y="3459250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6"/>
          </p:nvPr>
        </p:nvSpPr>
        <p:spPr>
          <a:xfrm>
            <a:off x="3322350" y="2097062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7"/>
          </p:nvPr>
        </p:nvSpPr>
        <p:spPr>
          <a:xfrm>
            <a:off x="3322350" y="1100600"/>
            <a:ext cx="1451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8"/>
          </p:nvPr>
        </p:nvSpPr>
        <p:spPr>
          <a:xfrm>
            <a:off x="3322350" y="3885550"/>
            <a:ext cx="150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9"/>
          </p:nvPr>
        </p:nvSpPr>
        <p:spPr>
          <a:xfrm>
            <a:off x="3322350" y="2527749"/>
            <a:ext cx="1451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3"/>
          </p:nvPr>
        </p:nvSpPr>
        <p:spPr>
          <a:xfrm>
            <a:off x="5966450" y="1100600"/>
            <a:ext cx="1517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4"/>
          </p:nvPr>
        </p:nvSpPr>
        <p:spPr>
          <a:xfrm>
            <a:off x="5966450" y="3885550"/>
            <a:ext cx="1517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5"/>
          </p:nvPr>
        </p:nvSpPr>
        <p:spPr>
          <a:xfrm>
            <a:off x="5966450" y="2527749"/>
            <a:ext cx="1517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hasCustomPrompt="1"/>
          </p:nvPr>
        </p:nvSpPr>
        <p:spPr>
          <a:xfrm>
            <a:off x="2130172" y="53311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6" hasCustomPrompt="1"/>
          </p:nvPr>
        </p:nvSpPr>
        <p:spPr>
          <a:xfrm>
            <a:off x="2130172" y="331996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7" hasCustomPrompt="1"/>
          </p:nvPr>
        </p:nvSpPr>
        <p:spPr>
          <a:xfrm>
            <a:off x="2130172" y="195661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4774053" y="53311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9" hasCustomPrompt="1"/>
          </p:nvPr>
        </p:nvSpPr>
        <p:spPr>
          <a:xfrm>
            <a:off x="4774053" y="331996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0" hasCustomPrompt="1"/>
          </p:nvPr>
        </p:nvSpPr>
        <p:spPr>
          <a:xfrm>
            <a:off x="4774053" y="195661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017373" y="1431400"/>
            <a:ext cx="4477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4800"/>
              <a:buNone/>
              <a:defRPr sz="4800">
                <a:solidFill>
                  <a:srgbClr val="62BC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 flipH="1">
            <a:off x="1017370" y="225562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936450" y="962950"/>
            <a:ext cx="0" cy="41805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361431" y="3766116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361431" y="211644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533931" y="2301343"/>
            <a:ext cx="27060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568281" y="3951007"/>
            <a:ext cx="2637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5"/>
          </p:nvPr>
        </p:nvSpPr>
        <p:spPr>
          <a:xfrm>
            <a:off x="4731578" y="3766116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6"/>
          </p:nvPr>
        </p:nvSpPr>
        <p:spPr>
          <a:xfrm>
            <a:off x="4731578" y="211644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7"/>
          </p:nvPr>
        </p:nvSpPr>
        <p:spPr>
          <a:xfrm>
            <a:off x="4904078" y="2301343"/>
            <a:ext cx="27060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8"/>
          </p:nvPr>
        </p:nvSpPr>
        <p:spPr>
          <a:xfrm>
            <a:off x="4938428" y="3951007"/>
            <a:ext cx="2637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936450" y="534075"/>
            <a:ext cx="0" cy="461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1042100" y="325800"/>
            <a:ext cx="3934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26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 flipH="1">
            <a:off x="4151153" y="1431400"/>
            <a:ext cx="3965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ubTitle" idx="1"/>
          </p:nvPr>
        </p:nvSpPr>
        <p:spPr>
          <a:xfrm>
            <a:off x="5486400" y="2255625"/>
            <a:ext cx="26298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8207550" y="962950"/>
            <a:ext cx="0" cy="41805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 flipH="1">
            <a:off x="1012646" y="2647008"/>
            <a:ext cx="3965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>
            <a:off x="1012650" y="3383750"/>
            <a:ext cx="3866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56" name="Google Shape;56;p8"/>
          <p:cNvCxnSpPr/>
          <p:nvPr/>
        </p:nvCxnSpPr>
        <p:spPr>
          <a:xfrm>
            <a:off x="936450" y="854250"/>
            <a:ext cx="0" cy="3435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26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 flipH="1">
            <a:off x="4264800" y="3383750"/>
            <a:ext cx="3866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8207550" y="854250"/>
            <a:ext cx="0" cy="3435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 flipH="1">
            <a:off x="4166396" y="2647008"/>
            <a:ext cx="3965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6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936450" y="534075"/>
            <a:ext cx="0" cy="461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 txBox="1">
            <a:spLocks noGrp="1"/>
          </p:cNvSpPr>
          <p:nvPr>
            <p:ph type="ctrTitle"/>
          </p:nvPr>
        </p:nvSpPr>
        <p:spPr>
          <a:xfrm>
            <a:off x="1036737" y="325800"/>
            <a:ext cx="25104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6353332" y="3451687"/>
            <a:ext cx="2318100" cy="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2"/>
          </p:nvPr>
        </p:nvSpPr>
        <p:spPr>
          <a:xfrm>
            <a:off x="6431632" y="2976575"/>
            <a:ext cx="21615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3"/>
          </p:nvPr>
        </p:nvSpPr>
        <p:spPr>
          <a:xfrm>
            <a:off x="1119031" y="3451687"/>
            <a:ext cx="2318100" cy="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4"/>
          </p:nvPr>
        </p:nvSpPr>
        <p:spPr>
          <a:xfrm>
            <a:off x="1197331" y="2976575"/>
            <a:ext cx="21615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5"/>
          </p:nvPr>
        </p:nvSpPr>
        <p:spPr>
          <a:xfrm>
            <a:off x="3736190" y="3451687"/>
            <a:ext cx="2318100" cy="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6"/>
          </p:nvPr>
        </p:nvSpPr>
        <p:spPr>
          <a:xfrm>
            <a:off x="3814490" y="2976575"/>
            <a:ext cx="21615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27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2325225" y="1226125"/>
            <a:ext cx="55776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4570525" y="2253825"/>
            <a:ext cx="33324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6EAE9">
            <a:alpha val="26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Font typeface="Squada One"/>
              <a:buNone/>
              <a:defRPr sz="2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●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○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■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●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○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■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●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○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dvent Pro"/>
              <a:buChar char="■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61" r:id="rId9"/>
    <p:sldLayoutId id="2147483664" r:id="rId10"/>
    <p:sldLayoutId id="21474836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3">
            <a:alphaModFix/>
          </a:blip>
          <a:srcRect l="2590" r="-2590"/>
          <a:stretch/>
        </p:blipFill>
        <p:spPr>
          <a:xfrm>
            <a:off x="40867" y="645398"/>
            <a:ext cx="7984503" cy="4498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>
            <a:spLocks noGrp="1"/>
          </p:cNvSpPr>
          <p:nvPr>
            <p:ph type="subTitle" idx="1"/>
          </p:nvPr>
        </p:nvSpPr>
        <p:spPr>
          <a:xfrm>
            <a:off x="4247241" y="3781102"/>
            <a:ext cx="4607421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rgbClr val="434343"/>
                </a:solidFill>
                <a:latin typeface="Modern Love Caps" pitchFamily="82" charset="0"/>
                <a:cs typeface="Futura Condensed Medium" panose="020B0602020204020303" pitchFamily="34" charset="-79"/>
                <a:sym typeface="Advent Pro"/>
              </a:rPr>
              <a:t>Dicky Gemma Jacky Kary</a:t>
            </a:r>
            <a:endParaRPr sz="2800" dirty="0">
              <a:solidFill>
                <a:srgbClr val="434343"/>
              </a:solidFill>
              <a:latin typeface="Modern Love Caps" pitchFamily="82" charset="0"/>
              <a:cs typeface="Futura Condensed Medium" panose="020B0602020204020303" pitchFamily="34" charset="-79"/>
              <a:sym typeface="Advent Pro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/>
          </p:nvPr>
        </p:nvSpPr>
        <p:spPr>
          <a:xfrm>
            <a:off x="3237771" y="583388"/>
            <a:ext cx="5616891" cy="27340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0" dirty="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rPr>
              <a:t>WEATHER FORECAST</a:t>
            </a:r>
            <a:br>
              <a:rPr lang="es" sz="4800" b="0" dirty="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rPr>
            </a:br>
            <a:r>
              <a:rPr lang="es" sz="4800" b="0" dirty="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rPr>
              <a:t>MACHINE LEARNING</a:t>
            </a:r>
            <a:endParaRPr sz="4800" b="0" dirty="0">
              <a:solidFill>
                <a:srgbClr val="62BCBE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" name="4-point Star 2">
            <a:extLst>
              <a:ext uri="{FF2B5EF4-FFF2-40B4-BE49-F238E27FC236}">
                <a16:creationId xmlns:a16="http://schemas.microsoft.com/office/drawing/2014/main" id="{582A012B-9558-DC4E-93FE-F2A5683FC64F}"/>
              </a:ext>
            </a:extLst>
          </p:cNvPr>
          <p:cNvSpPr/>
          <p:nvPr/>
        </p:nvSpPr>
        <p:spPr>
          <a:xfrm flipH="1">
            <a:off x="1778228" y="833179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>
            <a:extLst>
              <a:ext uri="{FF2B5EF4-FFF2-40B4-BE49-F238E27FC236}">
                <a16:creationId xmlns:a16="http://schemas.microsoft.com/office/drawing/2014/main" id="{F45069E6-24AB-AD4D-BD5E-251D2DD128D9}"/>
              </a:ext>
            </a:extLst>
          </p:cNvPr>
          <p:cNvSpPr/>
          <p:nvPr/>
        </p:nvSpPr>
        <p:spPr>
          <a:xfrm flipH="1">
            <a:off x="908952" y="1902117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4-point Star 7">
            <a:extLst>
              <a:ext uri="{FF2B5EF4-FFF2-40B4-BE49-F238E27FC236}">
                <a16:creationId xmlns:a16="http://schemas.microsoft.com/office/drawing/2014/main" id="{CEEB663A-7CB4-E947-879D-32A25D69D4C9}"/>
              </a:ext>
            </a:extLst>
          </p:cNvPr>
          <p:cNvSpPr/>
          <p:nvPr/>
        </p:nvSpPr>
        <p:spPr>
          <a:xfrm flipH="1">
            <a:off x="1973115" y="1400504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4-point Star 9">
            <a:extLst>
              <a:ext uri="{FF2B5EF4-FFF2-40B4-BE49-F238E27FC236}">
                <a16:creationId xmlns:a16="http://schemas.microsoft.com/office/drawing/2014/main" id="{175A36C6-4ABE-E848-A46F-4767FDE23A88}"/>
              </a:ext>
            </a:extLst>
          </p:cNvPr>
          <p:cNvSpPr/>
          <p:nvPr/>
        </p:nvSpPr>
        <p:spPr>
          <a:xfrm flipH="1">
            <a:off x="1595013" y="1950390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4-point Star 10">
            <a:extLst>
              <a:ext uri="{FF2B5EF4-FFF2-40B4-BE49-F238E27FC236}">
                <a16:creationId xmlns:a16="http://schemas.microsoft.com/office/drawing/2014/main" id="{059373D3-3483-0541-925A-41466D6A290F}"/>
              </a:ext>
            </a:extLst>
          </p:cNvPr>
          <p:cNvSpPr/>
          <p:nvPr/>
        </p:nvSpPr>
        <p:spPr>
          <a:xfrm flipH="1">
            <a:off x="900663" y="929725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6;p24">
            <a:extLst>
              <a:ext uri="{FF2B5EF4-FFF2-40B4-BE49-F238E27FC236}">
                <a16:creationId xmlns:a16="http://schemas.microsoft.com/office/drawing/2014/main" id="{8D1C3494-EA80-C04D-8085-9482878E89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778778" y="3919790"/>
            <a:ext cx="1223175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sz="1600" b="1" dirty="0" err="1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XGBoost</a:t>
            </a:r>
            <a:endParaRPr lang="en-US"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lvl="0" indent="0">
              <a:buClr>
                <a:schemeClr val="dk1"/>
              </a:buClr>
            </a:pPr>
            <a:endParaRPr lang="en-US"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Google Shape;119;p23">
            <a:extLst>
              <a:ext uri="{FF2B5EF4-FFF2-40B4-BE49-F238E27FC236}">
                <a16:creationId xmlns:a16="http://schemas.microsoft.com/office/drawing/2014/main" id="{F4CD8E07-51E1-1E41-9373-744D411B86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772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s" dirty="0">
                <a:solidFill>
                  <a:schemeClr val="bg1">
                    <a:lumMod val="65000"/>
                  </a:schemeClr>
                </a:solidFill>
              </a:rPr>
              <a:t>06</a:t>
            </a:r>
          </a:p>
        </p:txBody>
      </p:sp>
      <p:sp>
        <p:nvSpPr>
          <p:cNvPr id="5" name="Google Shape;343;p31">
            <a:extLst>
              <a:ext uri="{FF2B5EF4-FFF2-40B4-BE49-F238E27FC236}">
                <a16:creationId xmlns:a16="http://schemas.microsoft.com/office/drawing/2014/main" id="{25295966-7E87-7840-B21D-9C4A044C676D}"/>
              </a:ext>
            </a:extLst>
          </p:cNvPr>
          <p:cNvSpPr/>
          <p:nvPr/>
        </p:nvSpPr>
        <p:spPr>
          <a:xfrm rot="16200000">
            <a:off x="2364951" y="2592152"/>
            <a:ext cx="2050831" cy="528857"/>
          </a:xfrm>
          <a:prstGeom prst="rect">
            <a:avLst/>
          </a:prstGeom>
          <a:solidFill>
            <a:srgbClr val="96AC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44;p31">
            <a:extLst>
              <a:ext uri="{FF2B5EF4-FFF2-40B4-BE49-F238E27FC236}">
                <a16:creationId xmlns:a16="http://schemas.microsoft.com/office/drawing/2014/main" id="{E3926399-198A-B54F-873D-017F4F383121}"/>
              </a:ext>
            </a:extLst>
          </p:cNvPr>
          <p:cNvSpPr/>
          <p:nvPr/>
        </p:nvSpPr>
        <p:spPr>
          <a:xfrm rot="16200000">
            <a:off x="3646207" y="2715836"/>
            <a:ext cx="1799871" cy="528857"/>
          </a:xfrm>
          <a:prstGeom prst="rect">
            <a:avLst/>
          </a:prstGeom>
          <a:solidFill>
            <a:srgbClr val="F9C3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45;p31">
            <a:extLst>
              <a:ext uri="{FF2B5EF4-FFF2-40B4-BE49-F238E27FC236}">
                <a16:creationId xmlns:a16="http://schemas.microsoft.com/office/drawing/2014/main" id="{81754620-2967-584E-920B-3260253F164C}"/>
              </a:ext>
            </a:extLst>
          </p:cNvPr>
          <p:cNvSpPr/>
          <p:nvPr/>
        </p:nvSpPr>
        <p:spPr>
          <a:xfrm rot="16200000">
            <a:off x="4931542" y="2847191"/>
            <a:ext cx="1540753" cy="528857"/>
          </a:xfrm>
          <a:prstGeom prst="rect">
            <a:avLst/>
          </a:prstGeom>
          <a:solidFill>
            <a:srgbClr val="62BC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4CDAC-EA5F-4F4C-81F4-CD8E0B964FD4}"/>
              </a:ext>
            </a:extLst>
          </p:cNvPr>
          <p:cNvSpPr txBox="1"/>
          <p:nvPr/>
        </p:nvSpPr>
        <p:spPr>
          <a:xfrm>
            <a:off x="2874867" y="1504152"/>
            <a:ext cx="103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w Cen MT" panose="020B0602020104020603" pitchFamily="34" charset="0"/>
              </a:rPr>
              <a:t>84%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6C857-C6EC-E54F-9FF1-7D8ADC2E604F}"/>
              </a:ext>
            </a:extLst>
          </p:cNvPr>
          <p:cNvSpPr txBox="1"/>
          <p:nvPr/>
        </p:nvSpPr>
        <p:spPr>
          <a:xfrm>
            <a:off x="4030451" y="1768884"/>
            <a:ext cx="103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w Cen MT" panose="020B0602020104020603" pitchFamily="34" charset="0"/>
              </a:rPr>
              <a:t>82%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811A5-6ECB-FA4C-A050-0846CD2ED4EB}"/>
              </a:ext>
            </a:extLst>
          </p:cNvPr>
          <p:cNvSpPr txBox="1"/>
          <p:nvPr/>
        </p:nvSpPr>
        <p:spPr>
          <a:xfrm>
            <a:off x="5022874" y="1968939"/>
            <a:ext cx="134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w Cen MT" panose="020B0602020104020603" pitchFamily="34" charset="0"/>
              </a:rPr>
              <a:t>~75%</a:t>
            </a:r>
          </a:p>
        </p:txBody>
      </p:sp>
      <p:sp>
        <p:nvSpPr>
          <p:cNvPr id="12" name="Google Shape;136;p24">
            <a:extLst>
              <a:ext uri="{FF2B5EF4-FFF2-40B4-BE49-F238E27FC236}">
                <a16:creationId xmlns:a16="http://schemas.microsoft.com/office/drawing/2014/main" id="{E99BD778-7993-DE48-B406-6CAC0862DBE0}"/>
              </a:ext>
            </a:extLst>
          </p:cNvPr>
          <p:cNvSpPr txBox="1">
            <a:spLocks/>
          </p:cNvSpPr>
          <p:nvPr/>
        </p:nvSpPr>
        <p:spPr>
          <a:xfrm flipH="1">
            <a:off x="3934362" y="3877180"/>
            <a:ext cx="12231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4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984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>
              <a:buClr>
                <a:schemeClr val="dk1"/>
              </a:buClr>
            </a:pPr>
            <a:r>
              <a:rPr lang="en-US" sz="1600" b="1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Random</a:t>
            </a:r>
          </a:p>
          <a:p>
            <a:pPr marL="0" indent="0">
              <a:buClr>
                <a:schemeClr val="dk1"/>
              </a:buClr>
            </a:pPr>
            <a:r>
              <a:rPr lang="en-US" sz="1600" b="1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Forest</a:t>
            </a:r>
            <a:endParaRPr lang="en-US"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Google Shape;136;p24">
            <a:extLst>
              <a:ext uri="{FF2B5EF4-FFF2-40B4-BE49-F238E27FC236}">
                <a16:creationId xmlns:a16="http://schemas.microsoft.com/office/drawing/2014/main" id="{D5210E42-CFB6-5E43-AF44-CE6B547820C9}"/>
              </a:ext>
            </a:extLst>
          </p:cNvPr>
          <p:cNvSpPr txBox="1">
            <a:spLocks/>
          </p:cNvSpPr>
          <p:nvPr/>
        </p:nvSpPr>
        <p:spPr>
          <a:xfrm flipH="1">
            <a:off x="5072698" y="3872371"/>
            <a:ext cx="12231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4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9845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9845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>
              <a:buClr>
                <a:schemeClr val="dk1"/>
              </a:buClr>
            </a:pPr>
            <a:r>
              <a:rPr lang="en-US" sz="1600" b="1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Other</a:t>
            </a:r>
          </a:p>
          <a:p>
            <a:pPr marL="0" indent="0">
              <a:buClr>
                <a:schemeClr val="dk1"/>
              </a:buClr>
            </a:pPr>
            <a:r>
              <a:rPr lang="en-US" sz="1600" b="1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Models</a:t>
            </a:r>
            <a:endParaRPr lang="en-US"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9D7A06-4377-3C46-849B-2649039B4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646" y="-3979"/>
            <a:ext cx="7943849" cy="578700"/>
          </a:xfrm>
        </p:spPr>
        <p:txBody>
          <a:bodyPr/>
          <a:lstStyle/>
          <a:p>
            <a:pPr algn="ctr"/>
            <a:r>
              <a:rPr lang="en-HK" sz="4400" dirty="0"/>
              <a:t>CONCLUSION</a:t>
            </a:r>
            <a:endParaRPr lang="en-US" sz="4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590BDE-AB44-C74B-87E8-189DACD7B994}"/>
              </a:ext>
            </a:extLst>
          </p:cNvPr>
          <p:cNvCxnSpPr>
            <a:cxnSpLocks/>
          </p:cNvCxnSpPr>
          <p:nvPr/>
        </p:nvCxnSpPr>
        <p:spPr>
          <a:xfrm flipH="1">
            <a:off x="2608443" y="3880201"/>
            <a:ext cx="3724978" cy="15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oogle Shape;251;p30">
            <a:extLst>
              <a:ext uri="{FF2B5EF4-FFF2-40B4-BE49-F238E27FC236}">
                <a16:creationId xmlns:a16="http://schemas.microsoft.com/office/drawing/2014/main" id="{067A1743-F1A0-FE43-980E-7E3862EA5905}"/>
              </a:ext>
            </a:extLst>
          </p:cNvPr>
          <p:cNvGrpSpPr/>
          <p:nvPr/>
        </p:nvGrpSpPr>
        <p:grpSpPr>
          <a:xfrm>
            <a:off x="6504071" y="1073883"/>
            <a:ext cx="830379" cy="830379"/>
            <a:chOff x="1190625" y="238125"/>
            <a:chExt cx="5219200" cy="5219200"/>
          </a:xfrm>
        </p:grpSpPr>
        <p:sp>
          <p:nvSpPr>
            <p:cNvPr id="24" name="Google Shape;252;p30">
              <a:extLst>
                <a:ext uri="{FF2B5EF4-FFF2-40B4-BE49-F238E27FC236}">
                  <a16:creationId xmlns:a16="http://schemas.microsoft.com/office/drawing/2014/main" id="{58779EE0-BFD3-FA43-BBC9-2686597CBE3E}"/>
                </a:ext>
              </a:extLst>
            </p:cNvPr>
            <p:cNvSpPr/>
            <p:nvPr/>
          </p:nvSpPr>
          <p:spPr>
            <a:xfrm>
              <a:off x="2324150" y="1371650"/>
              <a:ext cx="2952125" cy="2952125"/>
            </a:xfrm>
            <a:custGeom>
              <a:avLst/>
              <a:gdLst/>
              <a:ahLst/>
              <a:cxnLst/>
              <a:rect l="l" t="t" r="r" b="b"/>
              <a:pathLst>
                <a:path w="118085" h="118085" extrusionOk="0">
                  <a:moveTo>
                    <a:pt x="59043" y="1"/>
                  </a:moveTo>
                  <a:cubicBezTo>
                    <a:pt x="26423" y="1"/>
                    <a:pt x="1" y="26423"/>
                    <a:pt x="1" y="59043"/>
                  </a:cubicBezTo>
                  <a:cubicBezTo>
                    <a:pt x="1" y="91662"/>
                    <a:pt x="26423" y="118085"/>
                    <a:pt x="59043" y="118085"/>
                  </a:cubicBezTo>
                  <a:cubicBezTo>
                    <a:pt x="91662" y="118085"/>
                    <a:pt x="118085" y="91662"/>
                    <a:pt x="118085" y="59043"/>
                  </a:cubicBezTo>
                  <a:cubicBezTo>
                    <a:pt x="118085" y="26423"/>
                    <a:pt x="91662" y="1"/>
                    <a:pt x="59043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3;p30">
              <a:extLst>
                <a:ext uri="{FF2B5EF4-FFF2-40B4-BE49-F238E27FC236}">
                  <a16:creationId xmlns:a16="http://schemas.microsoft.com/office/drawing/2014/main" id="{0B202614-D5A4-244C-947F-E04AAE84F00F}"/>
                </a:ext>
              </a:extLst>
            </p:cNvPr>
            <p:cNvSpPr/>
            <p:nvPr/>
          </p:nvSpPr>
          <p:spPr>
            <a:xfrm>
              <a:off x="3721100" y="238125"/>
              <a:ext cx="158225" cy="579825"/>
            </a:xfrm>
            <a:custGeom>
              <a:avLst/>
              <a:gdLst/>
              <a:ahLst/>
              <a:cxnLst/>
              <a:rect l="l" t="t" r="r" b="b"/>
              <a:pathLst>
                <a:path w="6329" h="23193" extrusionOk="0">
                  <a:moveTo>
                    <a:pt x="3165" y="0"/>
                  </a:moveTo>
                  <a:cubicBezTo>
                    <a:pt x="1436" y="0"/>
                    <a:pt x="0" y="1403"/>
                    <a:pt x="0" y="3164"/>
                  </a:cubicBezTo>
                  <a:lnTo>
                    <a:pt x="0" y="20029"/>
                  </a:lnTo>
                  <a:cubicBezTo>
                    <a:pt x="0" y="21757"/>
                    <a:pt x="1436" y="23193"/>
                    <a:pt x="3165" y="23193"/>
                  </a:cubicBezTo>
                  <a:cubicBezTo>
                    <a:pt x="4893" y="23193"/>
                    <a:pt x="6329" y="21757"/>
                    <a:pt x="6329" y="20029"/>
                  </a:cubicBezTo>
                  <a:lnTo>
                    <a:pt x="6329" y="3164"/>
                  </a:lnTo>
                  <a:cubicBezTo>
                    <a:pt x="6329" y="1403"/>
                    <a:pt x="4893" y="0"/>
                    <a:pt x="3165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4;p30">
              <a:extLst>
                <a:ext uri="{FF2B5EF4-FFF2-40B4-BE49-F238E27FC236}">
                  <a16:creationId xmlns:a16="http://schemas.microsoft.com/office/drawing/2014/main" id="{A84C54EB-6312-6C4E-9432-E03A72DD8711}"/>
                </a:ext>
              </a:extLst>
            </p:cNvPr>
            <p:cNvSpPr/>
            <p:nvPr/>
          </p:nvSpPr>
          <p:spPr>
            <a:xfrm>
              <a:off x="2444850" y="577250"/>
              <a:ext cx="390650" cy="522875"/>
            </a:xfrm>
            <a:custGeom>
              <a:avLst/>
              <a:gdLst/>
              <a:ahLst/>
              <a:cxnLst/>
              <a:rect l="l" t="t" r="r" b="b"/>
              <a:pathLst>
                <a:path w="15626" h="20915" extrusionOk="0">
                  <a:moveTo>
                    <a:pt x="3596" y="0"/>
                  </a:moveTo>
                  <a:cubicBezTo>
                    <a:pt x="3061" y="0"/>
                    <a:pt x="2519" y="138"/>
                    <a:pt x="2023" y="429"/>
                  </a:cubicBezTo>
                  <a:cubicBezTo>
                    <a:pt x="522" y="1277"/>
                    <a:pt x="0" y="3234"/>
                    <a:pt x="881" y="4735"/>
                  </a:cubicBezTo>
                  <a:lnTo>
                    <a:pt x="9297" y="19348"/>
                  </a:lnTo>
                  <a:cubicBezTo>
                    <a:pt x="9884" y="20360"/>
                    <a:pt x="10961" y="20914"/>
                    <a:pt x="12037" y="20914"/>
                  </a:cubicBezTo>
                  <a:cubicBezTo>
                    <a:pt x="12559" y="20914"/>
                    <a:pt x="13114" y="20784"/>
                    <a:pt x="13603" y="20490"/>
                  </a:cubicBezTo>
                  <a:cubicBezTo>
                    <a:pt x="15136" y="19609"/>
                    <a:pt x="15625" y="17685"/>
                    <a:pt x="14777" y="16184"/>
                  </a:cubicBezTo>
                  <a:lnTo>
                    <a:pt x="6329" y="1571"/>
                  </a:lnTo>
                  <a:cubicBezTo>
                    <a:pt x="5739" y="566"/>
                    <a:pt x="4681" y="0"/>
                    <a:pt x="3596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5;p30">
              <a:extLst>
                <a:ext uri="{FF2B5EF4-FFF2-40B4-BE49-F238E27FC236}">
                  <a16:creationId xmlns:a16="http://schemas.microsoft.com/office/drawing/2014/main" id="{2359C78F-F916-1C48-8BCB-81870A5F9DBF}"/>
                </a:ext>
              </a:extLst>
            </p:cNvPr>
            <p:cNvSpPr/>
            <p:nvPr/>
          </p:nvSpPr>
          <p:spPr>
            <a:xfrm>
              <a:off x="1518450" y="1503650"/>
              <a:ext cx="545575" cy="368750"/>
            </a:xfrm>
            <a:custGeom>
              <a:avLst/>
              <a:gdLst/>
              <a:ahLst/>
              <a:cxnLst/>
              <a:rect l="l" t="t" r="r" b="b"/>
              <a:pathLst>
                <a:path w="21823" h="14750" extrusionOk="0">
                  <a:moveTo>
                    <a:pt x="3606" y="0"/>
                  </a:moveTo>
                  <a:cubicBezTo>
                    <a:pt x="2514" y="0"/>
                    <a:pt x="1449" y="566"/>
                    <a:pt x="881" y="1571"/>
                  </a:cubicBezTo>
                  <a:cubicBezTo>
                    <a:pt x="0" y="3071"/>
                    <a:pt x="522" y="4996"/>
                    <a:pt x="2023" y="5877"/>
                  </a:cubicBezTo>
                  <a:lnTo>
                    <a:pt x="16636" y="14325"/>
                  </a:lnTo>
                  <a:cubicBezTo>
                    <a:pt x="17126" y="14619"/>
                    <a:pt x="17680" y="14749"/>
                    <a:pt x="18202" y="14749"/>
                  </a:cubicBezTo>
                  <a:cubicBezTo>
                    <a:pt x="19311" y="14749"/>
                    <a:pt x="20355" y="14162"/>
                    <a:pt x="20942" y="13151"/>
                  </a:cubicBezTo>
                  <a:cubicBezTo>
                    <a:pt x="21823" y="11650"/>
                    <a:pt x="21301" y="9726"/>
                    <a:pt x="19800" y="8845"/>
                  </a:cubicBezTo>
                  <a:lnTo>
                    <a:pt x="5187" y="429"/>
                  </a:lnTo>
                  <a:cubicBezTo>
                    <a:pt x="4691" y="138"/>
                    <a:pt x="4145" y="0"/>
                    <a:pt x="3606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6;p30">
              <a:extLst>
                <a:ext uri="{FF2B5EF4-FFF2-40B4-BE49-F238E27FC236}">
                  <a16:creationId xmlns:a16="http://schemas.microsoft.com/office/drawing/2014/main" id="{CAEEB682-BEBA-434E-9BEF-9F99A588E61D}"/>
                </a:ext>
              </a:extLst>
            </p:cNvPr>
            <p:cNvSpPr/>
            <p:nvPr/>
          </p:nvSpPr>
          <p:spPr>
            <a:xfrm>
              <a:off x="1190625" y="2768600"/>
              <a:ext cx="579825" cy="158225"/>
            </a:xfrm>
            <a:custGeom>
              <a:avLst/>
              <a:gdLst/>
              <a:ahLst/>
              <a:cxnLst/>
              <a:rect l="l" t="t" r="r" b="b"/>
              <a:pathLst>
                <a:path w="23193" h="6329" extrusionOk="0">
                  <a:moveTo>
                    <a:pt x="3164" y="0"/>
                  </a:moveTo>
                  <a:cubicBezTo>
                    <a:pt x="1403" y="0"/>
                    <a:pt x="0" y="1436"/>
                    <a:pt x="0" y="3165"/>
                  </a:cubicBezTo>
                  <a:cubicBezTo>
                    <a:pt x="0" y="4893"/>
                    <a:pt x="1403" y="6329"/>
                    <a:pt x="3164" y="6329"/>
                  </a:cubicBezTo>
                  <a:lnTo>
                    <a:pt x="20029" y="6329"/>
                  </a:lnTo>
                  <a:cubicBezTo>
                    <a:pt x="21757" y="6329"/>
                    <a:pt x="23193" y="4893"/>
                    <a:pt x="23193" y="3165"/>
                  </a:cubicBezTo>
                  <a:cubicBezTo>
                    <a:pt x="23193" y="1436"/>
                    <a:pt x="21757" y="0"/>
                    <a:pt x="20029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7;p30">
              <a:extLst>
                <a:ext uri="{FF2B5EF4-FFF2-40B4-BE49-F238E27FC236}">
                  <a16:creationId xmlns:a16="http://schemas.microsoft.com/office/drawing/2014/main" id="{6A6EE936-B13B-C84B-9C17-C3263B562C45}"/>
                </a:ext>
              </a:extLst>
            </p:cNvPr>
            <p:cNvSpPr/>
            <p:nvPr/>
          </p:nvSpPr>
          <p:spPr>
            <a:xfrm>
              <a:off x="1518450" y="3823300"/>
              <a:ext cx="545575" cy="368375"/>
            </a:xfrm>
            <a:custGeom>
              <a:avLst/>
              <a:gdLst/>
              <a:ahLst/>
              <a:cxnLst/>
              <a:rect l="l" t="t" r="r" b="b"/>
              <a:pathLst>
                <a:path w="21823" h="14735" extrusionOk="0">
                  <a:moveTo>
                    <a:pt x="18203" y="1"/>
                  </a:moveTo>
                  <a:cubicBezTo>
                    <a:pt x="17669" y="1"/>
                    <a:pt x="17130" y="135"/>
                    <a:pt x="16636" y="414"/>
                  </a:cubicBezTo>
                  <a:lnTo>
                    <a:pt x="2023" y="8863"/>
                  </a:lnTo>
                  <a:cubicBezTo>
                    <a:pt x="522" y="9743"/>
                    <a:pt x="0" y="11668"/>
                    <a:pt x="881" y="13168"/>
                  </a:cubicBezTo>
                  <a:cubicBezTo>
                    <a:pt x="1468" y="14180"/>
                    <a:pt x="2512" y="14734"/>
                    <a:pt x="3621" y="14734"/>
                  </a:cubicBezTo>
                  <a:cubicBezTo>
                    <a:pt x="4143" y="14734"/>
                    <a:pt x="4697" y="14604"/>
                    <a:pt x="5187" y="14310"/>
                  </a:cubicBezTo>
                  <a:lnTo>
                    <a:pt x="19800" y="5894"/>
                  </a:lnTo>
                  <a:cubicBezTo>
                    <a:pt x="21301" y="5013"/>
                    <a:pt x="21823" y="3089"/>
                    <a:pt x="20942" y="1588"/>
                  </a:cubicBezTo>
                  <a:cubicBezTo>
                    <a:pt x="20351" y="559"/>
                    <a:pt x="19290" y="1"/>
                    <a:pt x="18203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8;p30">
              <a:extLst>
                <a:ext uri="{FF2B5EF4-FFF2-40B4-BE49-F238E27FC236}">
                  <a16:creationId xmlns:a16="http://schemas.microsoft.com/office/drawing/2014/main" id="{0DFBD07B-C50B-7B4C-942E-30C55E4CA993}"/>
                </a:ext>
              </a:extLst>
            </p:cNvPr>
            <p:cNvSpPr/>
            <p:nvPr/>
          </p:nvSpPr>
          <p:spPr>
            <a:xfrm>
              <a:off x="2444850" y="4595200"/>
              <a:ext cx="390650" cy="522875"/>
            </a:xfrm>
            <a:custGeom>
              <a:avLst/>
              <a:gdLst/>
              <a:ahLst/>
              <a:cxnLst/>
              <a:rect l="l" t="t" r="r" b="b"/>
              <a:pathLst>
                <a:path w="15626" h="20915" extrusionOk="0">
                  <a:moveTo>
                    <a:pt x="12029" y="0"/>
                  </a:moveTo>
                  <a:cubicBezTo>
                    <a:pt x="10944" y="0"/>
                    <a:pt x="9887" y="566"/>
                    <a:pt x="9297" y="1571"/>
                  </a:cubicBezTo>
                  <a:lnTo>
                    <a:pt x="881" y="16184"/>
                  </a:lnTo>
                  <a:cubicBezTo>
                    <a:pt x="0" y="17685"/>
                    <a:pt x="522" y="19642"/>
                    <a:pt x="2023" y="20490"/>
                  </a:cubicBezTo>
                  <a:cubicBezTo>
                    <a:pt x="2512" y="20784"/>
                    <a:pt x="3067" y="20914"/>
                    <a:pt x="3589" y="20914"/>
                  </a:cubicBezTo>
                  <a:cubicBezTo>
                    <a:pt x="4698" y="20914"/>
                    <a:pt x="5741" y="20360"/>
                    <a:pt x="6329" y="19349"/>
                  </a:cubicBezTo>
                  <a:lnTo>
                    <a:pt x="14777" y="4735"/>
                  </a:lnTo>
                  <a:cubicBezTo>
                    <a:pt x="15625" y="3234"/>
                    <a:pt x="15136" y="1310"/>
                    <a:pt x="13603" y="429"/>
                  </a:cubicBezTo>
                  <a:cubicBezTo>
                    <a:pt x="13107" y="138"/>
                    <a:pt x="12565" y="0"/>
                    <a:pt x="12029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9;p30">
              <a:extLst>
                <a:ext uri="{FF2B5EF4-FFF2-40B4-BE49-F238E27FC236}">
                  <a16:creationId xmlns:a16="http://schemas.microsoft.com/office/drawing/2014/main" id="{E145DF93-BC96-094F-8B80-F9CC57A976E3}"/>
                </a:ext>
              </a:extLst>
            </p:cNvPr>
            <p:cNvSpPr/>
            <p:nvPr/>
          </p:nvSpPr>
          <p:spPr>
            <a:xfrm>
              <a:off x="3721100" y="4877475"/>
              <a:ext cx="158225" cy="579850"/>
            </a:xfrm>
            <a:custGeom>
              <a:avLst/>
              <a:gdLst/>
              <a:ahLst/>
              <a:cxnLst/>
              <a:rect l="l" t="t" r="r" b="b"/>
              <a:pathLst>
                <a:path w="6329" h="23194" extrusionOk="0">
                  <a:moveTo>
                    <a:pt x="3165" y="0"/>
                  </a:moveTo>
                  <a:cubicBezTo>
                    <a:pt x="1436" y="0"/>
                    <a:pt x="0" y="1436"/>
                    <a:pt x="0" y="3165"/>
                  </a:cubicBezTo>
                  <a:lnTo>
                    <a:pt x="0" y="20029"/>
                  </a:lnTo>
                  <a:cubicBezTo>
                    <a:pt x="0" y="21790"/>
                    <a:pt x="1436" y="23193"/>
                    <a:pt x="3165" y="23193"/>
                  </a:cubicBezTo>
                  <a:cubicBezTo>
                    <a:pt x="4893" y="23193"/>
                    <a:pt x="6329" y="21790"/>
                    <a:pt x="6329" y="20029"/>
                  </a:cubicBezTo>
                  <a:lnTo>
                    <a:pt x="6329" y="3165"/>
                  </a:lnTo>
                  <a:cubicBezTo>
                    <a:pt x="6329" y="1436"/>
                    <a:pt x="4893" y="0"/>
                    <a:pt x="3165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0;p30">
              <a:extLst>
                <a:ext uri="{FF2B5EF4-FFF2-40B4-BE49-F238E27FC236}">
                  <a16:creationId xmlns:a16="http://schemas.microsoft.com/office/drawing/2014/main" id="{786421E8-209C-9048-8501-B3466701ADB2}"/>
                </a:ext>
              </a:extLst>
            </p:cNvPr>
            <p:cNvSpPr/>
            <p:nvPr/>
          </p:nvSpPr>
          <p:spPr>
            <a:xfrm>
              <a:off x="4764925" y="4595200"/>
              <a:ext cx="390650" cy="522875"/>
            </a:xfrm>
            <a:custGeom>
              <a:avLst/>
              <a:gdLst/>
              <a:ahLst/>
              <a:cxnLst/>
              <a:rect l="l" t="t" r="r" b="b"/>
              <a:pathLst>
                <a:path w="15626" h="20915" extrusionOk="0">
                  <a:moveTo>
                    <a:pt x="3597" y="0"/>
                  </a:moveTo>
                  <a:cubicBezTo>
                    <a:pt x="3061" y="0"/>
                    <a:pt x="2519" y="138"/>
                    <a:pt x="2023" y="429"/>
                  </a:cubicBezTo>
                  <a:cubicBezTo>
                    <a:pt x="490" y="1310"/>
                    <a:pt x="1" y="3234"/>
                    <a:pt x="849" y="4735"/>
                  </a:cubicBezTo>
                  <a:lnTo>
                    <a:pt x="9298" y="19349"/>
                  </a:lnTo>
                  <a:cubicBezTo>
                    <a:pt x="9885" y="20360"/>
                    <a:pt x="10929" y="20914"/>
                    <a:pt x="12038" y="20914"/>
                  </a:cubicBezTo>
                  <a:cubicBezTo>
                    <a:pt x="12560" y="20914"/>
                    <a:pt x="13114" y="20784"/>
                    <a:pt x="13603" y="20490"/>
                  </a:cubicBezTo>
                  <a:cubicBezTo>
                    <a:pt x="15104" y="19642"/>
                    <a:pt x="15626" y="17685"/>
                    <a:pt x="14745" y="16184"/>
                  </a:cubicBezTo>
                  <a:lnTo>
                    <a:pt x="6329" y="1571"/>
                  </a:lnTo>
                  <a:cubicBezTo>
                    <a:pt x="5739" y="566"/>
                    <a:pt x="4682" y="0"/>
                    <a:pt x="3597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1;p30">
              <a:extLst>
                <a:ext uri="{FF2B5EF4-FFF2-40B4-BE49-F238E27FC236}">
                  <a16:creationId xmlns:a16="http://schemas.microsoft.com/office/drawing/2014/main" id="{AD1C2559-5A55-184A-981B-60DBB39D417C}"/>
                </a:ext>
              </a:extLst>
            </p:cNvPr>
            <p:cNvSpPr/>
            <p:nvPr/>
          </p:nvSpPr>
          <p:spPr>
            <a:xfrm>
              <a:off x="5536400" y="3823300"/>
              <a:ext cx="545575" cy="368375"/>
            </a:xfrm>
            <a:custGeom>
              <a:avLst/>
              <a:gdLst/>
              <a:ahLst/>
              <a:cxnLst/>
              <a:rect l="l" t="t" r="r" b="b"/>
              <a:pathLst>
                <a:path w="21823" h="14735" extrusionOk="0">
                  <a:moveTo>
                    <a:pt x="3621" y="1"/>
                  </a:moveTo>
                  <a:cubicBezTo>
                    <a:pt x="2533" y="1"/>
                    <a:pt x="1472" y="559"/>
                    <a:pt x="881" y="1588"/>
                  </a:cubicBezTo>
                  <a:cubicBezTo>
                    <a:pt x="0" y="3089"/>
                    <a:pt x="522" y="5013"/>
                    <a:pt x="2023" y="5894"/>
                  </a:cubicBezTo>
                  <a:lnTo>
                    <a:pt x="16636" y="14310"/>
                  </a:lnTo>
                  <a:cubicBezTo>
                    <a:pt x="17126" y="14604"/>
                    <a:pt x="17680" y="14734"/>
                    <a:pt x="18202" y="14734"/>
                  </a:cubicBezTo>
                  <a:cubicBezTo>
                    <a:pt x="19311" y="14734"/>
                    <a:pt x="20355" y="14180"/>
                    <a:pt x="20942" y="13168"/>
                  </a:cubicBezTo>
                  <a:cubicBezTo>
                    <a:pt x="21823" y="11668"/>
                    <a:pt x="21301" y="9743"/>
                    <a:pt x="19801" y="8863"/>
                  </a:cubicBezTo>
                  <a:lnTo>
                    <a:pt x="5187" y="414"/>
                  </a:lnTo>
                  <a:cubicBezTo>
                    <a:pt x="4693" y="135"/>
                    <a:pt x="4154" y="1"/>
                    <a:pt x="3621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2;p30">
              <a:extLst>
                <a:ext uri="{FF2B5EF4-FFF2-40B4-BE49-F238E27FC236}">
                  <a16:creationId xmlns:a16="http://schemas.microsoft.com/office/drawing/2014/main" id="{64992712-82DD-4A46-9DFA-6F549A277990}"/>
                </a:ext>
              </a:extLst>
            </p:cNvPr>
            <p:cNvSpPr/>
            <p:nvPr/>
          </p:nvSpPr>
          <p:spPr>
            <a:xfrm>
              <a:off x="5829975" y="2768600"/>
              <a:ext cx="579850" cy="158225"/>
            </a:xfrm>
            <a:custGeom>
              <a:avLst/>
              <a:gdLst/>
              <a:ahLst/>
              <a:cxnLst/>
              <a:rect l="l" t="t" r="r" b="b"/>
              <a:pathLst>
                <a:path w="23194" h="6329" extrusionOk="0">
                  <a:moveTo>
                    <a:pt x="3165" y="0"/>
                  </a:moveTo>
                  <a:cubicBezTo>
                    <a:pt x="1436" y="0"/>
                    <a:pt x="0" y="1436"/>
                    <a:pt x="0" y="3165"/>
                  </a:cubicBezTo>
                  <a:cubicBezTo>
                    <a:pt x="0" y="4893"/>
                    <a:pt x="1436" y="6329"/>
                    <a:pt x="3165" y="6329"/>
                  </a:cubicBezTo>
                  <a:lnTo>
                    <a:pt x="20029" y="6329"/>
                  </a:lnTo>
                  <a:cubicBezTo>
                    <a:pt x="21790" y="6329"/>
                    <a:pt x="23193" y="4893"/>
                    <a:pt x="23193" y="3165"/>
                  </a:cubicBezTo>
                  <a:cubicBezTo>
                    <a:pt x="23193" y="1436"/>
                    <a:pt x="21790" y="0"/>
                    <a:pt x="20029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3;p30">
              <a:extLst>
                <a:ext uri="{FF2B5EF4-FFF2-40B4-BE49-F238E27FC236}">
                  <a16:creationId xmlns:a16="http://schemas.microsoft.com/office/drawing/2014/main" id="{7DBECBF3-AE38-A64C-8B2B-F7B89FA6F271}"/>
                </a:ext>
              </a:extLst>
            </p:cNvPr>
            <p:cNvSpPr/>
            <p:nvPr/>
          </p:nvSpPr>
          <p:spPr>
            <a:xfrm>
              <a:off x="5536400" y="1503650"/>
              <a:ext cx="545575" cy="368750"/>
            </a:xfrm>
            <a:custGeom>
              <a:avLst/>
              <a:gdLst/>
              <a:ahLst/>
              <a:cxnLst/>
              <a:rect l="l" t="t" r="r" b="b"/>
              <a:pathLst>
                <a:path w="21823" h="14750" extrusionOk="0">
                  <a:moveTo>
                    <a:pt x="18217" y="0"/>
                  </a:moveTo>
                  <a:cubicBezTo>
                    <a:pt x="17678" y="0"/>
                    <a:pt x="17132" y="138"/>
                    <a:pt x="16636" y="429"/>
                  </a:cubicBezTo>
                  <a:lnTo>
                    <a:pt x="2023" y="8845"/>
                  </a:lnTo>
                  <a:cubicBezTo>
                    <a:pt x="522" y="9726"/>
                    <a:pt x="0" y="11650"/>
                    <a:pt x="881" y="13151"/>
                  </a:cubicBezTo>
                  <a:cubicBezTo>
                    <a:pt x="1468" y="14162"/>
                    <a:pt x="2512" y="14749"/>
                    <a:pt x="3621" y="14749"/>
                  </a:cubicBezTo>
                  <a:cubicBezTo>
                    <a:pt x="4143" y="14749"/>
                    <a:pt x="4698" y="14619"/>
                    <a:pt x="5187" y="14325"/>
                  </a:cubicBezTo>
                  <a:lnTo>
                    <a:pt x="19801" y="5877"/>
                  </a:lnTo>
                  <a:cubicBezTo>
                    <a:pt x="21301" y="4996"/>
                    <a:pt x="21823" y="3071"/>
                    <a:pt x="20942" y="1571"/>
                  </a:cubicBezTo>
                  <a:cubicBezTo>
                    <a:pt x="20374" y="566"/>
                    <a:pt x="19309" y="0"/>
                    <a:pt x="18217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4;p30">
              <a:extLst>
                <a:ext uri="{FF2B5EF4-FFF2-40B4-BE49-F238E27FC236}">
                  <a16:creationId xmlns:a16="http://schemas.microsoft.com/office/drawing/2014/main" id="{9F0E57A3-8A75-334F-A227-17DE8197E4BD}"/>
                </a:ext>
              </a:extLst>
            </p:cNvPr>
            <p:cNvSpPr/>
            <p:nvPr/>
          </p:nvSpPr>
          <p:spPr>
            <a:xfrm>
              <a:off x="4764925" y="577250"/>
              <a:ext cx="390650" cy="522875"/>
            </a:xfrm>
            <a:custGeom>
              <a:avLst/>
              <a:gdLst/>
              <a:ahLst/>
              <a:cxnLst/>
              <a:rect l="l" t="t" r="r" b="b"/>
              <a:pathLst>
                <a:path w="15626" h="20915" extrusionOk="0">
                  <a:moveTo>
                    <a:pt x="12030" y="0"/>
                  </a:moveTo>
                  <a:cubicBezTo>
                    <a:pt x="10945" y="0"/>
                    <a:pt x="9887" y="566"/>
                    <a:pt x="9298" y="1571"/>
                  </a:cubicBezTo>
                  <a:lnTo>
                    <a:pt x="849" y="16184"/>
                  </a:lnTo>
                  <a:cubicBezTo>
                    <a:pt x="1" y="17685"/>
                    <a:pt x="490" y="19609"/>
                    <a:pt x="2023" y="20490"/>
                  </a:cubicBezTo>
                  <a:cubicBezTo>
                    <a:pt x="2513" y="20784"/>
                    <a:pt x="3067" y="20914"/>
                    <a:pt x="3589" y="20914"/>
                  </a:cubicBezTo>
                  <a:cubicBezTo>
                    <a:pt x="4666" y="20914"/>
                    <a:pt x="5742" y="20360"/>
                    <a:pt x="6329" y="19348"/>
                  </a:cubicBezTo>
                  <a:lnTo>
                    <a:pt x="14745" y="4735"/>
                  </a:lnTo>
                  <a:cubicBezTo>
                    <a:pt x="15626" y="3234"/>
                    <a:pt x="15104" y="1277"/>
                    <a:pt x="13603" y="429"/>
                  </a:cubicBezTo>
                  <a:cubicBezTo>
                    <a:pt x="13107" y="138"/>
                    <a:pt x="12565" y="0"/>
                    <a:pt x="12030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5;p30">
              <a:extLst>
                <a:ext uri="{FF2B5EF4-FFF2-40B4-BE49-F238E27FC236}">
                  <a16:creationId xmlns:a16="http://schemas.microsoft.com/office/drawing/2014/main" id="{35C579E7-A8E7-4F44-8C7D-C30D3EA81048}"/>
                </a:ext>
              </a:extLst>
            </p:cNvPr>
            <p:cNvSpPr/>
            <p:nvPr/>
          </p:nvSpPr>
          <p:spPr>
            <a:xfrm>
              <a:off x="3642000" y="1371650"/>
              <a:ext cx="1634275" cy="2952125"/>
            </a:xfrm>
            <a:custGeom>
              <a:avLst/>
              <a:gdLst/>
              <a:ahLst/>
              <a:cxnLst/>
              <a:rect l="l" t="t" r="r" b="b"/>
              <a:pathLst>
                <a:path w="65371" h="118085" extrusionOk="0">
                  <a:moveTo>
                    <a:pt x="6329" y="1"/>
                  </a:moveTo>
                  <a:cubicBezTo>
                    <a:pt x="4176" y="1"/>
                    <a:pt x="2088" y="98"/>
                    <a:pt x="0" y="327"/>
                  </a:cubicBezTo>
                  <a:cubicBezTo>
                    <a:pt x="29652" y="3491"/>
                    <a:pt x="52714" y="28576"/>
                    <a:pt x="52714" y="59043"/>
                  </a:cubicBezTo>
                  <a:cubicBezTo>
                    <a:pt x="52714" y="89510"/>
                    <a:pt x="29652" y="114594"/>
                    <a:pt x="0" y="117758"/>
                  </a:cubicBezTo>
                  <a:cubicBezTo>
                    <a:pt x="2088" y="117987"/>
                    <a:pt x="4176" y="118085"/>
                    <a:pt x="6329" y="118085"/>
                  </a:cubicBezTo>
                  <a:cubicBezTo>
                    <a:pt x="38948" y="118085"/>
                    <a:pt x="65371" y="91662"/>
                    <a:pt x="65371" y="59043"/>
                  </a:cubicBezTo>
                  <a:cubicBezTo>
                    <a:pt x="65371" y="26423"/>
                    <a:pt x="38948" y="1"/>
                    <a:pt x="6329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55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-point Star 2">
            <a:extLst>
              <a:ext uri="{FF2B5EF4-FFF2-40B4-BE49-F238E27FC236}">
                <a16:creationId xmlns:a16="http://schemas.microsoft.com/office/drawing/2014/main" id="{582A012B-9558-DC4E-93FE-F2A5683FC64F}"/>
              </a:ext>
            </a:extLst>
          </p:cNvPr>
          <p:cNvSpPr/>
          <p:nvPr/>
        </p:nvSpPr>
        <p:spPr>
          <a:xfrm flipH="1">
            <a:off x="8648311" y="3805203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>
            <a:extLst>
              <a:ext uri="{FF2B5EF4-FFF2-40B4-BE49-F238E27FC236}">
                <a16:creationId xmlns:a16="http://schemas.microsoft.com/office/drawing/2014/main" id="{F45069E6-24AB-AD4D-BD5E-251D2DD128D9}"/>
              </a:ext>
            </a:extLst>
          </p:cNvPr>
          <p:cNvSpPr/>
          <p:nvPr/>
        </p:nvSpPr>
        <p:spPr>
          <a:xfrm flipH="1">
            <a:off x="617569" y="4110874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4-point Star 7">
            <a:extLst>
              <a:ext uri="{FF2B5EF4-FFF2-40B4-BE49-F238E27FC236}">
                <a16:creationId xmlns:a16="http://schemas.microsoft.com/office/drawing/2014/main" id="{CEEB663A-7CB4-E947-879D-32A25D69D4C9}"/>
              </a:ext>
            </a:extLst>
          </p:cNvPr>
          <p:cNvSpPr/>
          <p:nvPr/>
        </p:nvSpPr>
        <p:spPr>
          <a:xfrm flipH="1">
            <a:off x="4437882" y="1631019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4-point Star 9">
            <a:extLst>
              <a:ext uri="{FF2B5EF4-FFF2-40B4-BE49-F238E27FC236}">
                <a16:creationId xmlns:a16="http://schemas.microsoft.com/office/drawing/2014/main" id="{175A36C6-4ABE-E848-A46F-4767FDE23A88}"/>
              </a:ext>
            </a:extLst>
          </p:cNvPr>
          <p:cNvSpPr/>
          <p:nvPr/>
        </p:nvSpPr>
        <p:spPr>
          <a:xfrm flipH="1">
            <a:off x="1595013" y="1950390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4-point Star 10">
            <a:extLst>
              <a:ext uri="{FF2B5EF4-FFF2-40B4-BE49-F238E27FC236}">
                <a16:creationId xmlns:a16="http://schemas.microsoft.com/office/drawing/2014/main" id="{059373D3-3483-0541-925A-41466D6A290F}"/>
              </a:ext>
            </a:extLst>
          </p:cNvPr>
          <p:cNvSpPr/>
          <p:nvPr/>
        </p:nvSpPr>
        <p:spPr>
          <a:xfrm flipH="1">
            <a:off x="900663" y="929725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C45780-6F1C-5147-A487-ABF8872ED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075" y="259070"/>
            <a:ext cx="7943849" cy="578700"/>
          </a:xfrm>
        </p:spPr>
        <p:txBody>
          <a:bodyPr/>
          <a:lstStyle/>
          <a:p>
            <a:pPr algn="ctr"/>
            <a:r>
              <a:rPr lang="en-HK" sz="4400" dirty="0"/>
              <a:t>CONCLUSION</a:t>
            </a:r>
            <a:endParaRPr lang="en-US" sz="4400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5D5F997-0A79-5F48-A9EF-0A67B785C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72000" y="1679292"/>
            <a:ext cx="4043265" cy="222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2C9269E-AE5B-B84E-B512-737F6FBB2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43" y="1679293"/>
            <a:ext cx="4043263" cy="2222456"/>
          </a:xfrm>
          <a:prstGeom prst="rect">
            <a:avLst/>
          </a:prstGeom>
        </p:spPr>
      </p:pic>
      <p:sp>
        <p:nvSpPr>
          <p:cNvPr id="18" name="4-point Star 17">
            <a:extLst>
              <a:ext uri="{FF2B5EF4-FFF2-40B4-BE49-F238E27FC236}">
                <a16:creationId xmlns:a16="http://schemas.microsoft.com/office/drawing/2014/main" id="{4510202C-2958-B14D-90A9-E9916A2D0AF9}"/>
              </a:ext>
            </a:extLst>
          </p:cNvPr>
          <p:cNvSpPr/>
          <p:nvPr/>
        </p:nvSpPr>
        <p:spPr>
          <a:xfrm flipH="1">
            <a:off x="8422173" y="738929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4-point Star 18">
            <a:extLst>
              <a:ext uri="{FF2B5EF4-FFF2-40B4-BE49-F238E27FC236}">
                <a16:creationId xmlns:a16="http://schemas.microsoft.com/office/drawing/2014/main" id="{EF6B0CEB-DE5B-F04A-8366-B11DB0E3B2E1}"/>
              </a:ext>
            </a:extLst>
          </p:cNvPr>
          <p:cNvSpPr/>
          <p:nvPr/>
        </p:nvSpPr>
        <p:spPr>
          <a:xfrm flipH="1">
            <a:off x="665842" y="738929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5E5AD40-914F-EF44-A531-F9267FC1CD8B}"/>
              </a:ext>
            </a:extLst>
          </p:cNvPr>
          <p:cNvSpPr/>
          <p:nvPr/>
        </p:nvSpPr>
        <p:spPr>
          <a:xfrm>
            <a:off x="4847771" y="3593414"/>
            <a:ext cx="1603829" cy="258663"/>
          </a:xfrm>
          <a:prstGeom prst="frame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4991B13D-EB5C-D143-9C40-6FF8A6ED165E}"/>
              </a:ext>
            </a:extLst>
          </p:cNvPr>
          <p:cNvSpPr/>
          <p:nvPr/>
        </p:nvSpPr>
        <p:spPr>
          <a:xfrm>
            <a:off x="665842" y="3618317"/>
            <a:ext cx="1603829" cy="258663"/>
          </a:xfrm>
          <a:prstGeom prst="frame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Google Shape;145;p25">
            <a:extLst>
              <a:ext uri="{FF2B5EF4-FFF2-40B4-BE49-F238E27FC236}">
                <a16:creationId xmlns:a16="http://schemas.microsoft.com/office/drawing/2014/main" id="{94C4CA06-2CAC-5F4F-8C88-0F78E6F29642}"/>
              </a:ext>
            </a:extLst>
          </p:cNvPr>
          <p:cNvSpPr txBox="1">
            <a:spLocks/>
          </p:cNvSpPr>
          <p:nvPr/>
        </p:nvSpPr>
        <p:spPr>
          <a:xfrm>
            <a:off x="2194572" y="4255071"/>
            <a:ext cx="4679712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HK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Top 3 features: Pressure, Sunshine, Temperature</a:t>
            </a:r>
          </a:p>
        </p:txBody>
      </p:sp>
    </p:spTree>
    <p:extLst>
      <p:ext uri="{BB962C8B-B14F-4D97-AF65-F5344CB8AC3E}">
        <p14:creationId xmlns:p14="http://schemas.microsoft.com/office/powerpoint/2010/main" val="149451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1" grpId="0" animBg="1"/>
      <p:bldP spid="18" grpId="0" animBg="1"/>
      <p:bldP spid="19" grpId="0" animBg="1"/>
      <p:bldP spid="13" grpId="0" animBg="1"/>
      <p:bldP spid="13" grpId="1" animBg="1"/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23;p27">
            <a:extLst>
              <a:ext uri="{FF2B5EF4-FFF2-40B4-BE49-F238E27FC236}">
                <a16:creationId xmlns:a16="http://schemas.microsoft.com/office/drawing/2014/main" id="{5904EF8E-7D3A-1642-9821-8CE48705D3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8299" r="8299"/>
          <a:stretch/>
        </p:blipFill>
        <p:spPr>
          <a:xfrm flipH="1">
            <a:off x="1189113" y="289350"/>
            <a:ext cx="9141297" cy="5052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6;p24">
            <a:extLst>
              <a:ext uri="{FF2B5EF4-FFF2-40B4-BE49-F238E27FC236}">
                <a16:creationId xmlns:a16="http://schemas.microsoft.com/office/drawing/2014/main" id="{8D1C3494-EA80-C04D-8085-9482878E89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017370" y="1026585"/>
            <a:ext cx="7680860" cy="3669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2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Season isn’t an important feature</a:t>
            </a:r>
          </a:p>
          <a:p>
            <a:pPr marL="285750" lvl="0" indent="-285750" algn="l">
              <a:lnSpc>
                <a:spcPct val="2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Focus on top three features : Pressure, Temperature, Sunshine</a:t>
            </a:r>
          </a:p>
          <a:p>
            <a:pPr marL="285750" indent="-285750" algn="l">
              <a:lnSpc>
                <a:spcPct val="2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 engineering: feature cross with date/month column</a:t>
            </a:r>
          </a:p>
          <a:p>
            <a:pPr marL="285750" lvl="0" indent="-285750" algn="l">
              <a:lnSpc>
                <a:spcPct val="2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Quantitative Prediction: rainfall (mm)</a:t>
            </a:r>
          </a:p>
          <a:p>
            <a:pPr marL="0" lvl="0" indent="0" algn="l">
              <a:lnSpc>
                <a:spcPct val="250000"/>
              </a:lnSpc>
              <a:buClr>
                <a:schemeClr val="dk1"/>
              </a:buClr>
            </a:pPr>
            <a:endParaRPr lang="en-US"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BAD5C6-DACF-A04C-929F-63F3513E9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075" y="0"/>
            <a:ext cx="7943849" cy="578700"/>
          </a:xfrm>
        </p:spPr>
        <p:txBody>
          <a:bodyPr/>
          <a:lstStyle/>
          <a:p>
            <a:pPr algn="ctr"/>
            <a:r>
              <a:rPr lang="en-HK" sz="4400" dirty="0"/>
              <a:t>CONCLUSION &amp; FUTURE IMPROVEMENT</a:t>
            </a:r>
            <a:endParaRPr lang="en-US" sz="4400" dirty="0"/>
          </a:p>
        </p:txBody>
      </p:sp>
      <p:grpSp>
        <p:nvGrpSpPr>
          <p:cNvPr id="11" name="Google Shape;251;p30">
            <a:extLst>
              <a:ext uri="{FF2B5EF4-FFF2-40B4-BE49-F238E27FC236}">
                <a16:creationId xmlns:a16="http://schemas.microsoft.com/office/drawing/2014/main" id="{4E7504C4-E34A-9345-B198-73388914E3ED}"/>
              </a:ext>
            </a:extLst>
          </p:cNvPr>
          <p:cNvGrpSpPr/>
          <p:nvPr/>
        </p:nvGrpSpPr>
        <p:grpSpPr>
          <a:xfrm>
            <a:off x="7527112" y="956188"/>
            <a:ext cx="830379" cy="830379"/>
            <a:chOff x="1190625" y="238125"/>
            <a:chExt cx="5219200" cy="5219200"/>
          </a:xfrm>
        </p:grpSpPr>
        <p:sp>
          <p:nvSpPr>
            <p:cNvPr id="12" name="Google Shape;252;p30">
              <a:extLst>
                <a:ext uri="{FF2B5EF4-FFF2-40B4-BE49-F238E27FC236}">
                  <a16:creationId xmlns:a16="http://schemas.microsoft.com/office/drawing/2014/main" id="{6DB2BBC5-6785-FE45-959A-BE1DF4097784}"/>
                </a:ext>
              </a:extLst>
            </p:cNvPr>
            <p:cNvSpPr/>
            <p:nvPr/>
          </p:nvSpPr>
          <p:spPr>
            <a:xfrm>
              <a:off x="2324150" y="1371650"/>
              <a:ext cx="2952125" cy="2952125"/>
            </a:xfrm>
            <a:custGeom>
              <a:avLst/>
              <a:gdLst/>
              <a:ahLst/>
              <a:cxnLst/>
              <a:rect l="l" t="t" r="r" b="b"/>
              <a:pathLst>
                <a:path w="118085" h="118085" extrusionOk="0">
                  <a:moveTo>
                    <a:pt x="59043" y="1"/>
                  </a:moveTo>
                  <a:cubicBezTo>
                    <a:pt x="26423" y="1"/>
                    <a:pt x="1" y="26423"/>
                    <a:pt x="1" y="59043"/>
                  </a:cubicBezTo>
                  <a:cubicBezTo>
                    <a:pt x="1" y="91662"/>
                    <a:pt x="26423" y="118085"/>
                    <a:pt x="59043" y="118085"/>
                  </a:cubicBezTo>
                  <a:cubicBezTo>
                    <a:pt x="91662" y="118085"/>
                    <a:pt x="118085" y="91662"/>
                    <a:pt x="118085" y="59043"/>
                  </a:cubicBezTo>
                  <a:cubicBezTo>
                    <a:pt x="118085" y="26423"/>
                    <a:pt x="91662" y="1"/>
                    <a:pt x="59043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3;p30">
              <a:extLst>
                <a:ext uri="{FF2B5EF4-FFF2-40B4-BE49-F238E27FC236}">
                  <a16:creationId xmlns:a16="http://schemas.microsoft.com/office/drawing/2014/main" id="{D5B1206C-BA25-A541-A150-DF0C800C2B00}"/>
                </a:ext>
              </a:extLst>
            </p:cNvPr>
            <p:cNvSpPr/>
            <p:nvPr/>
          </p:nvSpPr>
          <p:spPr>
            <a:xfrm>
              <a:off x="3721100" y="238125"/>
              <a:ext cx="158225" cy="579825"/>
            </a:xfrm>
            <a:custGeom>
              <a:avLst/>
              <a:gdLst/>
              <a:ahLst/>
              <a:cxnLst/>
              <a:rect l="l" t="t" r="r" b="b"/>
              <a:pathLst>
                <a:path w="6329" h="23193" extrusionOk="0">
                  <a:moveTo>
                    <a:pt x="3165" y="0"/>
                  </a:moveTo>
                  <a:cubicBezTo>
                    <a:pt x="1436" y="0"/>
                    <a:pt x="0" y="1403"/>
                    <a:pt x="0" y="3164"/>
                  </a:cubicBezTo>
                  <a:lnTo>
                    <a:pt x="0" y="20029"/>
                  </a:lnTo>
                  <a:cubicBezTo>
                    <a:pt x="0" y="21757"/>
                    <a:pt x="1436" y="23193"/>
                    <a:pt x="3165" y="23193"/>
                  </a:cubicBezTo>
                  <a:cubicBezTo>
                    <a:pt x="4893" y="23193"/>
                    <a:pt x="6329" y="21757"/>
                    <a:pt x="6329" y="20029"/>
                  </a:cubicBezTo>
                  <a:lnTo>
                    <a:pt x="6329" y="3164"/>
                  </a:lnTo>
                  <a:cubicBezTo>
                    <a:pt x="6329" y="1403"/>
                    <a:pt x="4893" y="0"/>
                    <a:pt x="3165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4;p30">
              <a:extLst>
                <a:ext uri="{FF2B5EF4-FFF2-40B4-BE49-F238E27FC236}">
                  <a16:creationId xmlns:a16="http://schemas.microsoft.com/office/drawing/2014/main" id="{4CB80785-CD45-3344-B482-FC9021432903}"/>
                </a:ext>
              </a:extLst>
            </p:cNvPr>
            <p:cNvSpPr/>
            <p:nvPr/>
          </p:nvSpPr>
          <p:spPr>
            <a:xfrm>
              <a:off x="2444850" y="577250"/>
              <a:ext cx="390650" cy="522875"/>
            </a:xfrm>
            <a:custGeom>
              <a:avLst/>
              <a:gdLst/>
              <a:ahLst/>
              <a:cxnLst/>
              <a:rect l="l" t="t" r="r" b="b"/>
              <a:pathLst>
                <a:path w="15626" h="20915" extrusionOk="0">
                  <a:moveTo>
                    <a:pt x="3596" y="0"/>
                  </a:moveTo>
                  <a:cubicBezTo>
                    <a:pt x="3061" y="0"/>
                    <a:pt x="2519" y="138"/>
                    <a:pt x="2023" y="429"/>
                  </a:cubicBezTo>
                  <a:cubicBezTo>
                    <a:pt x="522" y="1277"/>
                    <a:pt x="0" y="3234"/>
                    <a:pt x="881" y="4735"/>
                  </a:cubicBezTo>
                  <a:lnTo>
                    <a:pt x="9297" y="19348"/>
                  </a:lnTo>
                  <a:cubicBezTo>
                    <a:pt x="9884" y="20360"/>
                    <a:pt x="10961" y="20914"/>
                    <a:pt x="12037" y="20914"/>
                  </a:cubicBezTo>
                  <a:cubicBezTo>
                    <a:pt x="12559" y="20914"/>
                    <a:pt x="13114" y="20784"/>
                    <a:pt x="13603" y="20490"/>
                  </a:cubicBezTo>
                  <a:cubicBezTo>
                    <a:pt x="15136" y="19609"/>
                    <a:pt x="15625" y="17685"/>
                    <a:pt x="14777" y="16184"/>
                  </a:cubicBezTo>
                  <a:lnTo>
                    <a:pt x="6329" y="1571"/>
                  </a:lnTo>
                  <a:cubicBezTo>
                    <a:pt x="5739" y="566"/>
                    <a:pt x="4681" y="0"/>
                    <a:pt x="3596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5;p30">
              <a:extLst>
                <a:ext uri="{FF2B5EF4-FFF2-40B4-BE49-F238E27FC236}">
                  <a16:creationId xmlns:a16="http://schemas.microsoft.com/office/drawing/2014/main" id="{EDF5F190-858D-AA4F-9B3B-437A6A5FE0C8}"/>
                </a:ext>
              </a:extLst>
            </p:cNvPr>
            <p:cNvSpPr/>
            <p:nvPr/>
          </p:nvSpPr>
          <p:spPr>
            <a:xfrm>
              <a:off x="1518450" y="1503650"/>
              <a:ext cx="545575" cy="368750"/>
            </a:xfrm>
            <a:custGeom>
              <a:avLst/>
              <a:gdLst/>
              <a:ahLst/>
              <a:cxnLst/>
              <a:rect l="l" t="t" r="r" b="b"/>
              <a:pathLst>
                <a:path w="21823" h="14750" extrusionOk="0">
                  <a:moveTo>
                    <a:pt x="3606" y="0"/>
                  </a:moveTo>
                  <a:cubicBezTo>
                    <a:pt x="2514" y="0"/>
                    <a:pt x="1449" y="566"/>
                    <a:pt x="881" y="1571"/>
                  </a:cubicBezTo>
                  <a:cubicBezTo>
                    <a:pt x="0" y="3071"/>
                    <a:pt x="522" y="4996"/>
                    <a:pt x="2023" y="5877"/>
                  </a:cubicBezTo>
                  <a:lnTo>
                    <a:pt x="16636" y="14325"/>
                  </a:lnTo>
                  <a:cubicBezTo>
                    <a:pt x="17126" y="14619"/>
                    <a:pt x="17680" y="14749"/>
                    <a:pt x="18202" y="14749"/>
                  </a:cubicBezTo>
                  <a:cubicBezTo>
                    <a:pt x="19311" y="14749"/>
                    <a:pt x="20355" y="14162"/>
                    <a:pt x="20942" y="13151"/>
                  </a:cubicBezTo>
                  <a:cubicBezTo>
                    <a:pt x="21823" y="11650"/>
                    <a:pt x="21301" y="9726"/>
                    <a:pt x="19800" y="8845"/>
                  </a:cubicBezTo>
                  <a:lnTo>
                    <a:pt x="5187" y="429"/>
                  </a:lnTo>
                  <a:cubicBezTo>
                    <a:pt x="4691" y="138"/>
                    <a:pt x="4145" y="0"/>
                    <a:pt x="3606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6;p30">
              <a:extLst>
                <a:ext uri="{FF2B5EF4-FFF2-40B4-BE49-F238E27FC236}">
                  <a16:creationId xmlns:a16="http://schemas.microsoft.com/office/drawing/2014/main" id="{51E49A69-A54E-3F4A-A557-9FD3E0E0718B}"/>
                </a:ext>
              </a:extLst>
            </p:cNvPr>
            <p:cNvSpPr/>
            <p:nvPr/>
          </p:nvSpPr>
          <p:spPr>
            <a:xfrm>
              <a:off x="1190625" y="2768600"/>
              <a:ext cx="579825" cy="158225"/>
            </a:xfrm>
            <a:custGeom>
              <a:avLst/>
              <a:gdLst/>
              <a:ahLst/>
              <a:cxnLst/>
              <a:rect l="l" t="t" r="r" b="b"/>
              <a:pathLst>
                <a:path w="23193" h="6329" extrusionOk="0">
                  <a:moveTo>
                    <a:pt x="3164" y="0"/>
                  </a:moveTo>
                  <a:cubicBezTo>
                    <a:pt x="1403" y="0"/>
                    <a:pt x="0" y="1436"/>
                    <a:pt x="0" y="3165"/>
                  </a:cubicBezTo>
                  <a:cubicBezTo>
                    <a:pt x="0" y="4893"/>
                    <a:pt x="1403" y="6329"/>
                    <a:pt x="3164" y="6329"/>
                  </a:cubicBezTo>
                  <a:lnTo>
                    <a:pt x="20029" y="6329"/>
                  </a:lnTo>
                  <a:cubicBezTo>
                    <a:pt x="21757" y="6329"/>
                    <a:pt x="23193" y="4893"/>
                    <a:pt x="23193" y="3165"/>
                  </a:cubicBezTo>
                  <a:cubicBezTo>
                    <a:pt x="23193" y="1436"/>
                    <a:pt x="21757" y="0"/>
                    <a:pt x="20029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;p30">
              <a:extLst>
                <a:ext uri="{FF2B5EF4-FFF2-40B4-BE49-F238E27FC236}">
                  <a16:creationId xmlns:a16="http://schemas.microsoft.com/office/drawing/2014/main" id="{127176B6-BDCC-A449-BE61-B72FD9A1A7FB}"/>
                </a:ext>
              </a:extLst>
            </p:cNvPr>
            <p:cNvSpPr/>
            <p:nvPr/>
          </p:nvSpPr>
          <p:spPr>
            <a:xfrm>
              <a:off x="1518450" y="3823300"/>
              <a:ext cx="545575" cy="368375"/>
            </a:xfrm>
            <a:custGeom>
              <a:avLst/>
              <a:gdLst/>
              <a:ahLst/>
              <a:cxnLst/>
              <a:rect l="l" t="t" r="r" b="b"/>
              <a:pathLst>
                <a:path w="21823" h="14735" extrusionOk="0">
                  <a:moveTo>
                    <a:pt x="18203" y="1"/>
                  </a:moveTo>
                  <a:cubicBezTo>
                    <a:pt x="17669" y="1"/>
                    <a:pt x="17130" y="135"/>
                    <a:pt x="16636" y="414"/>
                  </a:cubicBezTo>
                  <a:lnTo>
                    <a:pt x="2023" y="8863"/>
                  </a:lnTo>
                  <a:cubicBezTo>
                    <a:pt x="522" y="9743"/>
                    <a:pt x="0" y="11668"/>
                    <a:pt x="881" y="13168"/>
                  </a:cubicBezTo>
                  <a:cubicBezTo>
                    <a:pt x="1468" y="14180"/>
                    <a:pt x="2512" y="14734"/>
                    <a:pt x="3621" y="14734"/>
                  </a:cubicBezTo>
                  <a:cubicBezTo>
                    <a:pt x="4143" y="14734"/>
                    <a:pt x="4697" y="14604"/>
                    <a:pt x="5187" y="14310"/>
                  </a:cubicBezTo>
                  <a:lnTo>
                    <a:pt x="19800" y="5894"/>
                  </a:lnTo>
                  <a:cubicBezTo>
                    <a:pt x="21301" y="5013"/>
                    <a:pt x="21823" y="3089"/>
                    <a:pt x="20942" y="1588"/>
                  </a:cubicBezTo>
                  <a:cubicBezTo>
                    <a:pt x="20351" y="559"/>
                    <a:pt x="19290" y="1"/>
                    <a:pt x="18203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8;p30">
              <a:extLst>
                <a:ext uri="{FF2B5EF4-FFF2-40B4-BE49-F238E27FC236}">
                  <a16:creationId xmlns:a16="http://schemas.microsoft.com/office/drawing/2014/main" id="{A448D177-7194-F542-AFF1-0E96D2446D30}"/>
                </a:ext>
              </a:extLst>
            </p:cNvPr>
            <p:cNvSpPr/>
            <p:nvPr/>
          </p:nvSpPr>
          <p:spPr>
            <a:xfrm>
              <a:off x="2444850" y="4595200"/>
              <a:ext cx="390650" cy="522875"/>
            </a:xfrm>
            <a:custGeom>
              <a:avLst/>
              <a:gdLst/>
              <a:ahLst/>
              <a:cxnLst/>
              <a:rect l="l" t="t" r="r" b="b"/>
              <a:pathLst>
                <a:path w="15626" h="20915" extrusionOk="0">
                  <a:moveTo>
                    <a:pt x="12029" y="0"/>
                  </a:moveTo>
                  <a:cubicBezTo>
                    <a:pt x="10944" y="0"/>
                    <a:pt x="9887" y="566"/>
                    <a:pt x="9297" y="1571"/>
                  </a:cubicBezTo>
                  <a:lnTo>
                    <a:pt x="881" y="16184"/>
                  </a:lnTo>
                  <a:cubicBezTo>
                    <a:pt x="0" y="17685"/>
                    <a:pt x="522" y="19642"/>
                    <a:pt x="2023" y="20490"/>
                  </a:cubicBezTo>
                  <a:cubicBezTo>
                    <a:pt x="2512" y="20784"/>
                    <a:pt x="3067" y="20914"/>
                    <a:pt x="3589" y="20914"/>
                  </a:cubicBezTo>
                  <a:cubicBezTo>
                    <a:pt x="4698" y="20914"/>
                    <a:pt x="5741" y="20360"/>
                    <a:pt x="6329" y="19349"/>
                  </a:cubicBezTo>
                  <a:lnTo>
                    <a:pt x="14777" y="4735"/>
                  </a:lnTo>
                  <a:cubicBezTo>
                    <a:pt x="15625" y="3234"/>
                    <a:pt x="15136" y="1310"/>
                    <a:pt x="13603" y="429"/>
                  </a:cubicBezTo>
                  <a:cubicBezTo>
                    <a:pt x="13107" y="138"/>
                    <a:pt x="12565" y="0"/>
                    <a:pt x="12029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9;p30">
              <a:extLst>
                <a:ext uri="{FF2B5EF4-FFF2-40B4-BE49-F238E27FC236}">
                  <a16:creationId xmlns:a16="http://schemas.microsoft.com/office/drawing/2014/main" id="{806156A8-0506-0A42-9783-D1C6D583A60D}"/>
                </a:ext>
              </a:extLst>
            </p:cNvPr>
            <p:cNvSpPr/>
            <p:nvPr/>
          </p:nvSpPr>
          <p:spPr>
            <a:xfrm>
              <a:off x="3721100" y="4877475"/>
              <a:ext cx="158225" cy="579850"/>
            </a:xfrm>
            <a:custGeom>
              <a:avLst/>
              <a:gdLst/>
              <a:ahLst/>
              <a:cxnLst/>
              <a:rect l="l" t="t" r="r" b="b"/>
              <a:pathLst>
                <a:path w="6329" h="23194" extrusionOk="0">
                  <a:moveTo>
                    <a:pt x="3165" y="0"/>
                  </a:moveTo>
                  <a:cubicBezTo>
                    <a:pt x="1436" y="0"/>
                    <a:pt x="0" y="1436"/>
                    <a:pt x="0" y="3165"/>
                  </a:cubicBezTo>
                  <a:lnTo>
                    <a:pt x="0" y="20029"/>
                  </a:lnTo>
                  <a:cubicBezTo>
                    <a:pt x="0" y="21790"/>
                    <a:pt x="1436" y="23193"/>
                    <a:pt x="3165" y="23193"/>
                  </a:cubicBezTo>
                  <a:cubicBezTo>
                    <a:pt x="4893" y="23193"/>
                    <a:pt x="6329" y="21790"/>
                    <a:pt x="6329" y="20029"/>
                  </a:cubicBezTo>
                  <a:lnTo>
                    <a:pt x="6329" y="3165"/>
                  </a:lnTo>
                  <a:cubicBezTo>
                    <a:pt x="6329" y="1436"/>
                    <a:pt x="4893" y="0"/>
                    <a:pt x="3165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;p30">
              <a:extLst>
                <a:ext uri="{FF2B5EF4-FFF2-40B4-BE49-F238E27FC236}">
                  <a16:creationId xmlns:a16="http://schemas.microsoft.com/office/drawing/2014/main" id="{E0075311-F204-E447-B696-11BF7E8222D1}"/>
                </a:ext>
              </a:extLst>
            </p:cNvPr>
            <p:cNvSpPr/>
            <p:nvPr/>
          </p:nvSpPr>
          <p:spPr>
            <a:xfrm>
              <a:off x="4764925" y="4595200"/>
              <a:ext cx="390650" cy="522875"/>
            </a:xfrm>
            <a:custGeom>
              <a:avLst/>
              <a:gdLst/>
              <a:ahLst/>
              <a:cxnLst/>
              <a:rect l="l" t="t" r="r" b="b"/>
              <a:pathLst>
                <a:path w="15626" h="20915" extrusionOk="0">
                  <a:moveTo>
                    <a:pt x="3597" y="0"/>
                  </a:moveTo>
                  <a:cubicBezTo>
                    <a:pt x="3061" y="0"/>
                    <a:pt x="2519" y="138"/>
                    <a:pt x="2023" y="429"/>
                  </a:cubicBezTo>
                  <a:cubicBezTo>
                    <a:pt x="490" y="1310"/>
                    <a:pt x="1" y="3234"/>
                    <a:pt x="849" y="4735"/>
                  </a:cubicBezTo>
                  <a:lnTo>
                    <a:pt x="9298" y="19349"/>
                  </a:lnTo>
                  <a:cubicBezTo>
                    <a:pt x="9885" y="20360"/>
                    <a:pt x="10929" y="20914"/>
                    <a:pt x="12038" y="20914"/>
                  </a:cubicBezTo>
                  <a:cubicBezTo>
                    <a:pt x="12560" y="20914"/>
                    <a:pt x="13114" y="20784"/>
                    <a:pt x="13603" y="20490"/>
                  </a:cubicBezTo>
                  <a:cubicBezTo>
                    <a:pt x="15104" y="19642"/>
                    <a:pt x="15626" y="17685"/>
                    <a:pt x="14745" y="16184"/>
                  </a:cubicBezTo>
                  <a:lnTo>
                    <a:pt x="6329" y="1571"/>
                  </a:lnTo>
                  <a:cubicBezTo>
                    <a:pt x="5739" y="566"/>
                    <a:pt x="4682" y="0"/>
                    <a:pt x="3597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;p30">
              <a:extLst>
                <a:ext uri="{FF2B5EF4-FFF2-40B4-BE49-F238E27FC236}">
                  <a16:creationId xmlns:a16="http://schemas.microsoft.com/office/drawing/2014/main" id="{FAD94367-3319-C248-AD65-06288AA844DC}"/>
                </a:ext>
              </a:extLst>
            </p:cNvPr>
            <p:cNvSpPr/>
            <p:nvPr/>
          </p:nvSpPr>
          <p:spPr>
            <a:xfrm>
              <a:off x="5536400" y="3823300"/>
              <a:ext cx="545575" cy="368375"/>
            </a:xfrm>
            <a:custGeom>
              <a:avLst/>
              <a:gdLst/>
              <a:ahLst/>
              <a:cxnLst/>
              <a:rect l="l" t="t" r="r" b="b"/>
              <a:pathLst>
                <a:path w="21823" h="14735" extrusionOk="0">
                  <a:moveTo>
                    <a:pt x="3621" y="1"/>
                  </a:moveTo>
                  <a:cubicBezTo>
                    <a:pt x="2533" y="1"/>
                    <a:pt x="1472" y="559"/>
                    <a:pt x="881" y="1588"/>
                  </a:cubicBezTo>
                  <a:cubicBezTo>
                    <a:pt x="0" y="3089"/>
                    <a:pt x="522" y="5013"/>
                    <a:pt x="2023" y="5894"/>
                  </a:cubicBezTo>
                  <a:lnTo>
                    <a:pt x="16636" y="14310"/>
                  </a:lnTo>
                  <a:cubicBezTo>
                    <a:pt x="17126" y="14604"/>
                    <a:pt x="17680" y="14734"/>
                    <a:pt x="18202" y="14734"/>
                  </a:cubicBezTo>
                  <a:cubicBezTo>
                    <a:pt x="19311" y="14734"/>
                    <a:pt x="20355" y="14180"/>
                    <a:pt x="20942" y="13168"/>
                  </a:cubicBezTo>
                  <a:cubicBezTo>
                    <a:pt x="21823" y="11668"/>
                    <a:pt x="21301" y="9743"/>
                    <a:pt x="19801" y="8863"/>
                  </a:cubicBezTo>
                  <a:lnTo>
                    <a:pt x="5187" y="414"/>
                  </a:lnTo>
                  <a:cubicBezTo>
                    <a:pt x="4693" y="135"/>
                    <a:pt x="4154" y="1"/>
                    <a:pt x="3621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2;p30">
              <a:extLst>
                <a:ext uri="{FF2B5EF4-FFF2-40B4-BE49-F238E27FC236}">
                  <a16:creationId xmlns:a16="http://schemas.microsoft.com/office/drawing/2014/main" id="{A6961E17-34F9-5C46-91A6-395566C249B6}"/>
                </a:ext>
              </a:extLst>
            </p:cNvPr>
            <p:cNvSpPr/>
            <p:nvPr/>
          </p:nvSpPr>
          <p:spPr>
            <a:xfrm>
              <a:off x="5829975" y="2768600"/>
              <a:ext cx="579850" cy="158225"/>
            </a:xfrm>
            <a:custGeom>
              <a:avLst/>
              <a:gdLst/>
              <a:ahLst/>
              <a:cxnLst/>
              <a:rect l="l" t="t" r="r" b="b"/>
              <a:pathLst>
                <a:path w="23194" h="6329" extrusionOk="0">
                  <a:moveTo>
                    <a:pt x="3165" y="0"/>
                  </a:moveTo>
                  <a:cubicBezTo>
                    <a:pt x="1436" y="0"/>
                    <a:pt x="0" y="1436"/>
                    <a:pt x="0" y="3165"/>
                  </a:cubicBezTo>
                  <a:cubicBezTo>
                    <a:pt x="0" y="4893"/>
                    <a:pt x="1436" y="6329"/>
                    <a:pt x="3165" y="6329"/>
                  </a:cubicBezTo>
                  <a:lnTo>
                    <a:pt x="20029" y="6329"/>
                  </a:lnTo>
                  <a:cubicBezTo>
                    <a:pt x="21790" y="6329"/>
                    <a:pt x="23193" y="4893"/>
                    <a:pt x="23193" y="3165"/>
                  </a:cubicBezTo>
                  <a:cubicBezTo>
                    <a:pt x="23193" y="1436"/>
                    <a:pt x="21790" y="0"/>
                    <a:pt x="20029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;p30">
              <a:extLst>
                <a:ext uri="{FF2B5EF4-FFF2-40B4-BE49-F238E27FC236}">
                  <a16:creationId xmlns:a16="http://schemas.microsoft.com/office/drawing/2014/main" id="{3A2CBC9D-2E53-2D41-9318-840D088DEEF0}"/>
                </a:ext>
              </a:extLst>
            </p:cNvPr>
            <p:cNvSpPr/>
            <p:nvPr/>
          </p:nvSpPr>
          <p:spPr>
            <a:xfrm>
              <a:off x="5536400" y="1503650"/>
              <a:ext cx="545575" cy="368750"/>
            </a:xfrm>
            <a:custGeom>
              <a:avLst/>
              <a:gdLst/>
              <a:ahLst/>
              <a:cxnLst/>
              <a:rect l="l" t="t" r="r" b="b"/>
              <a:pathLst>
                <a:path w="21823" h="14750" extrusionOk="0">
                  <a:moveTo>
                    <a:pt x="18217" y="0"/>
                  </a:moveTo>
                  <a:cubicBezTo>
                    <a:pt x="17678" y="0"/>
                    <a:pt x="17132" y="138"/>
                    <a:pt x="16636" y="429"/>
                  </a:cubicBezTo>
                  <a:lnTo>
                    <a:pt x="2023" y="8845"/>
                  </a:lnTo>
                  <a:cubicBezTo>
                    <a:pt x="522" y="9726"/>
                    <a:pt x="0" y="11650"/>
                    <a:pt x="881" y="13151"/>
                  </a:cubicBezTo>
                  <a:cubicBezTo>
                    <a:pt x="1468" y="14162"/>
                    <a:pt x="2512" y="14749"/>
                    <a:pt x="3621" y="14749"/>
                  </a:cubicBezTo>
                  <a:cubicBezTo>
                    <a:pt x="4143" y="14749"/>
                    <a:pt x="4698" y="14619"/>
                    <a:pt x="5187" y="14325"/>
                  </a:cubicBezTo>
                  <a:lnTo>
                    <a:pt x="19801" y="5877"/>
                  </a:lnTo>
                  <a:cubicBezTo>
                    <a:pt x="21301" y="4996"/>
                    <a:pt x="21823" y="3071"/>
                    <a:pt x="20942" y="1571"/>
                  </a:cubicBezTo>
                  <a:cubicBezTo>
                    <a:pt x="20374" y="566"/>
                    <a:pt x="19309" y="0"/>
                    <a:pt x="18217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4;p30">
              <a:extLst>
                <a:ext uri="{FF2B5EF4-FFF2-40B4-BE49-F238E27FC236}">
                  <a16:creationId xmlns:a16="http://schemas.microsoft.com/office/drawing/2014/main" id="{133B4758-6028-9244-927C-461FF08017BF}"/>
                </a:ext>
              </a:extLst>
            </p:cNvPr>
            <p:cNvSpPr/>
            <p:nvPr/>
          </p:nvSpPr>
          <p:spPr>
            <a:xfrm>
              <a:off x="4764925" y="577250"/>
              <a:ext cx="390650" cy="522875"/>
            </a:xfrm>
            <a:custGeom>
              <a:avLst/>
              <a:gdLst/>
              <a:ahLst/>
              <a:cxnLst/>
              <a:rect l="l" t="t" r="r" b="b"/>
              <a:pathLst>
                <a:path w="15626" h="20915" extrusionOk="0">
                  <a:moveTo>
                    <a:pt x="12030" y="0"/>
                  </a:moveTo>
                  <a:cubicBezTo>
                    <a:pt x="10945" y="0"/>
                    <a:pt x="9887" y="566"/>
                    <a:pt x="9298" y="1571"/>
                  </a:cubicBezTo>
                  <a:lnTo>
                    <a:pt x="849" y="16184"/>
                  </a:lnTo>
                  <a:cubicBezTo>
                    <a:pt x="1" y="17685"/>
                    <a:pt x="490" y="19609"/>
                    <a:pt x="2023" y="20490"/>
                  </a:cubicBezTo>
                  <a:cubicBezTo>
                    <a:pt x="2513" y="20784"/>
                    <a:pt x="3067" y="20914"/>
                    <a:pt x="3589" y="20914"/>
                  </a:cubicBezTo>
                  <a:cubicBezTo>
                    <a:pt x="4666" y="20914"/>
                    <a:pt x="5742" y="20360"/>
                    <a:pt x="6329" y="19348"/>
                  </a:cubicBezTo>
                  <a:lnTo>
                    <a:pt x="14745" y="4735"/>
                  </a:lnTo>
                  <a:cubicBezTo>
                    <a:pt x="15626" y="3234"/>
                    <a:pt x="15104" y="1277"/>
                    <a:pt x="13603" y="429"/>
                  </a:cubicBezTo>
                  <a:cubicBezTo>
                    <a:pt x="13107" y="138"/>
                    <a:pt x="12565" y="0"/>
                    <a:pt x="12030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5;p30">
              <a:extLst>
                <a:ext uri="{FF2B5EF4-FFF2-40B4-BE49-F238E27FC236}">
                  <a16:creationId xmlns:a16="http://schemas.microsoft.com/office/drawing/2014/main" id="{A6E492C0-402A-1B44-9314-5F5C78A4AA15}"/>
                </a:ext>
              </a:extLst>
            </p:cNvPr>
            <p:cNvSpPr/>
            <p:nvPr/>
          </p:nvSpPr>
          <p:spPr>
            <a:xfrm>
              <a:off x="3642000" y="1371650"/>
              <a:ext cx="1634275" cy="2952125"/>
            </a:xfrm>
            <a:custGeom>
              <a:avLst/>
              <a:gdLst/>
              <a:ahLst/>
              <a:cxnLst/>
              <a:rect l="l" t="t" r="r" b="b"/>
              <a:pathLst>
                <a:path w="65371" h="118085" extrusionOk="0">
                  <a:moveTo>
                    <a:pt x="6329" y="1"/>
                  </a:moveTo>
                  <a:cubicBezTo>
                    <a:pt x="4176" y="1"/>
                    <a:pt x="2088" y="98"/>
                    <a:pt x="0" y="327"/>
                  </a:cubicBezTo>
                  <a:cubicBezTo>
                    <a:pt x="29652" y="3491"/>
                    <a:pt x="52714" y="28576"/>
                    <a:pt x="52714" y="59043"/>
                  </a:cubicBezTo>
                  <a:cubicBezTo>
                    <a:pt x="52714" y="89510"/>
                    <a:pt x="29652" y="114594"/>
                    <a:pt x="0" y="117758"/>
                  </a:cubicBezTo>
                  <a:cubicBezTo>
                    <a:pt x="2088" y="117987"/>
                    <a:pt x="4176" y="118085"/>
                    <a:pt x="6329" y="118085"/>
                  </a:cubicBezTo>
                  <a:cubicBezTo>
                    <a:pt x="38948" y="118085"/>
                    <a:pt x="65371" y="91662"/>
                    <a:pt x="65371" y="59043"/>
                  </a:cubicBezTo>
                  <a:cubicBezTo>
                    <a:pt x="65371" y="26423"/>
                    <a:pt x="38948" y="1"/>
                    <a:pt x="6329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77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-point Star 2">
            <a:extLst>
              <a:ext uri="{FF2B5EF4-FFF2-40B4-BE49-F238E27FC236}">
                <a16:creationId xmlns:a16="http://schemas.microsoft.com/office/drawing/2014/main" id="{582A012B-9558-DC4E-93FE-F2A5683FC64F}"/>
              </a:ext>
            </a:extLst>
          </p:cNvPr>
          <p:cNvSpPr/>
          <p:nvPr/>
        </p:nvSpPr>
        <p:spPr>
          <a:xfrm flipH="1">
            <a:off x="8648311" y="3805203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>
            <a:extLst>
              <a:ext uri="{FF2B5EF4-FFF2-40B4-BE49-F238E27FC236}">
                <a16:creationId xmlns:a16="http://schemas.microsoft.com/office/drawing/2014/main" id="{F45069E6-24AB-AD4D-BD5E-251D2DD128D9}"/>
              </a:ext>
            </a:extLst>
          </p:cNvPr>
          <p:cNvSpPr/>
          <p:nvPr/>
        </p:nvSpPr>
        <p:spPr>
          <a:xfrm flipH="1">
            <a:off x="617569" y="4110874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4-point Star 7">
            <a:extLst>
              <a:ext uri="{FF2B5EF4-FFF2-40B4-BE49-F238E27FC236}">
                <a16:creationId xmlns:a16="http://schemas.microsoft.com/office/drawing/2014/main" id="{CEEB663A-7CB4-E947-879D-32A25D69D4C9}"/>
              </a:ext>
            </a:extLst>
          </p:cNvPr>
          <p:cNvSpPr/>
          <p:nvPr/>
        </p:nvSpPr>
        <p:spPr>
          <a:xfrm flipH="1">
            <a:off x="4437882" y="1631019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4-point Star 9">
            <a:extLst>
              <a:ext uri="{FF2B5EF4-FFF2-40B4-BE49-F238E27FC236}">
                <a16:creationId xmlns:a16="http://schemas.microsoft.com/office/drawing/2014/main" id="{175A36C6-4ABE-E848-A46F-4767FDE23A88}"/>
              </a:ext>
            </a:extLst>
          </p:cNvPr>
          <p:cNvSpPr/>
          <p:nvPr/>
        </p:nvSpPr>
        <p:spPr>
          <a:xfrm flipH="1">
            <a:off x="1595013" y="1950390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4-point Star 10">
            <a:extLst>
              <a:ext uri="{FF2B5EF4-FFF2-40B4-BE49-F238E27FC236}">
                <a16:creationId xmlns:a16="http://schemas.microsoft.com/office/drawing/2014/main" id="{059373D3-3483-0541-925A-41466D6A290F}"/>
              </a:ext>
            </a:extLst>
          </p:cNvPr>
          <p:cNvSpPr/>
          <p:nvPr/>
        </p:nvSpPr>
        <p:spPr>
          <a:xfrm flipH="1">
            <a:off x="900663" y="929725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C45780-6F1C-5147-A487-ABF8872ED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075" y="259070"/>
            <a:ext cx="7943849" cy="578700"/>
          </a:xfrm>
        </p:spPr>
        <p:txBody>
          <a:bodyPr/>
          <a:lstStyle/>
          <a:p>
            <a:pPr algn="ctr"/>
            <a:r>
              <a:rPr lang="en-HK" sz="4400" dirty="0"/>
              <a:t>SCENARIO WITH PREDICTION</a:t>
            </a:r>
            <a:endParaRPr lang="en-US" sz="4400" dirty="0"/>
          </a:p>
        </p:txBody>
      </p:sp>
      <p:sp>
        <p:nvSpPr>
          <p:cNvPr id="18" name="4-point Star 17">
            <a:extLst>
              <a:ext uri="{FF2B5EF4-FFF2-40B4-BE49-F238E27FC236}">
                <a16:creationId xmlns:a16="http://schemas.microsoft.com/office/drawing/2014/main" id="{4510202C-2958-B14D-90A9-E9916A2D0AF9}"/>
              </a:ext>
            </a:extLst>
          </p:cNvPr>
          <p:cNvSpPr/>
          <p:nvPr/>
        </p:nvSpPr>
        <p:spPr>
          <a:xfrm flipH="1">
            <a:off x="8422173" y="738929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4-point Star 18">
            <a:extLst>
              <a:ext uri="{FF2B5EF4-FFF2-40B4-BE49-F238E27FC236}">
                <a16:creationId xmlns:a16="http://schemas.microsoft.com/office/drawing/2014/main" id="{EF6B0CEB-DE5B-F04A-8366-B11DB0E3B2E1}"/>
              </a:ext>
            </a:extLst>
          </p:cNvPr>
          <p:cNvSpPr/>
          <p:nvPr/>
        </p:nvSpPr>
        <p:spPr>
          <a:xfrm flipH="1">
            <a:off x="665842" y="738929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DF4ECDDF-BBE0-4847-8C20-F6B6DA30F6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5291689"/>
              </p:ext>
            </p:extLst>
          </p:nvPr>
        </p:nvGraphicFramePr>
        <p:xfrm>
          <a:off x="1284454" y="2430980"/>
          <a:ext cx="6957044" cy="245345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739261">
                  <a:extLst>
                    <a:ext uri="{9D8B030D-6E8A-4147-A177-3AD203B41FA5}">
                      <a16:colId xmlns:a16="http://schemas.microsoft.com/office/drawing/2014/main" val="27981345"/>
                    </a:ext>
                  </a:extLst>
                </a:gridCol>
                <a:gridCol w="1739261">
                  <a:extLst>
                    <a:ext uri="{9D8B030D-6E8A-4147-A177-3AD203B41FA5}">
                      <a16:colId xmlns:a16="http://schemas.microsoft.com/office/drawing/2014/main" val="2399577109"/>
                    </a:ext>
                  </a:extLst>
                </a:gridCol>
                <a:gridCol w="1739261">
                  <a:extLst>
                    <a:ext uri="{9D8B030D-6E8A-4147-A177-3AD203B41FA5}">
                      <a16:colId xmlns:a16="http://schemas.microsoft.com/office/drawing/2014/main" val="1074742834"/>
                    </a:ext>
                  </a:extLst>
                </a:gridCol>
                <a:gridCol w="1739261">
                  <a:extLst>
                    <a:ext uri="{9D8B030D-6E8A-4147-A177-3AD203B41FA5}">
                      <a16:colId xmlns:a16="http://schemas.microsoft.com/office/drawing/2014/main" val="1662439771"/>
                    </a:ext>
                  </a:extLst>
                </a:gridCol>
              </a:tblGrid>
              <a:tr h="245345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Hong Kong Camping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Iceland Road Trip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Volunteer in Bethlehem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4278388746"/>
                  </a:ext>
                </a:extLst>
              </a:tr>
              <a:tr h="2453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Pressure (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hPa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)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1013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1007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1016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3307751772"/>
                  </a:ext>
                </a:extLst>
              </a:tr>
              <a:tr h="2453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Temperature (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°C)</a:t>
                      </a:r>
                      <a:endParaRPr lang="en-US" sz="1000" dirty="0">
                        <a:solidFill>
                          <a:schemeClr val="tx1"/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29.1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11.2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22.7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3932623938"/>
                  </a:ext>
                </a:extLst>
              </a:tr>
              <a:tr h="2453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Humidity (%)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69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80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75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1609065715"/>
                  </a:ext>
                </a:extLst>
              </a:tr>
              <a:tr h="2453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Cloud (%)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18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81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25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2647341904"/>
                  </a:ext>
                </a:extLst>
              </a:tr>
              <a:tr h="2453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Sunshine (hour)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6.2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2.4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9.8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142782594"/>
                  </a:ext>
                </a:extLst>
              </a:tr>
              <a:tr h="2453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Windspeed (km/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hr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)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6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3.1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12.2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624894355"/>
                  </a:ext>
                </a:extLst>
              </a:tr>
              <a:tr h="2453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Rainfall (mm)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2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3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3696706033"/>
                  </a:ext>
                </a:extLst>
              </a:tr>
              <a:tr h="2453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Rain Probability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C00000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0.11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C00000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0.76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C00000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0.01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665089973"/>
                  </a:ext>
                </a:extLst>
              </a:tr>
              <a:tr h="24534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Rain?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C00000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No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C00000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Yes</a:t>
                      </a:r>
                    </a:p>
                  </a:txBody>
                  <a:tcPr marL="60497" marR="60497" marT="30248" marB="302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C00000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No</a:t>
                      </a:r>
                    </a:p>
                  </a:txBody>
                  <a:tcPr marL="60497" marR="60497" marT="30248" marB="30248"/>
                </a:tc>
                <a:extLst>
                  <a:ext uri="{0D108BD9-81ED-4DB2-BD59-A6C34878D82A}">
                    <a16:rowId xmlns:a16="http://schemas.microsoft.com/office/drawing/2014/main" val="3730474267"/>
                  </a:ext>
                </a:extLst>
              </a:tr>
            </a:tbl>
          </a:graphicData>
        </a:graphic>
      </p:graphicFrame>
      <p:pic>
        <p:nvPicPr>
          <p:cNvPr id="17" name="Picture 2" descr="Best luxury camping and glamping sites in Hong Kong — Time Out">
            <a:extLst>
              <a:ext uri="{FF2B5EF4-FFF2-40B4-BE49-F238E27FC236}">
                <a16:creationId xmlns:a16="http://schemas.microsoft.com/office/drawing/2014/main" id="{B038E1EF-B707-2F43-AC91-6CDE07BAE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441" y="1026271"/>
            <a:ext cx="1664558" cy="12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 Winter Road Trip in Iceland: What to do and where to stay - Bruised  Passports">
            <a:extLst>
              <a:ext uri="{FF2B5EF4-FFF2-40B4-BE49-F238E27FC236}">
                <a16:creationId xmlns:a16="http://schemas.microsoft.com/office/drawing/2014/main" id="{B8DB172F-4747-164C-B47D-3B6CBDB02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35" y="1145404"/>
            <a:ext cx="1637134" cy="109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Tent of Nations Palestine">
            <a:extLst>
              <a:ext uri="{FF2B5EF4-FFF2-40B4-BE49-F238E27FC236}">
                <a16:creationId xmlns:a16="http://schemas.microsoft.com/office/drawing/2014/main" id="{5AABF4A4-F49F-5645-94ED-336460EC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15" y="1221814"/>
            <a:ext cx="1678864" cy="101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2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1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-point Star 2">
            <a:extLst>
              <a:ext uri="{FF2B5EF4-FFF2-40B4-BE49-F238E27FC236}">
                <a16:creationId xmlns:a16="http://schemas.microsoft.com/office/drawing/2014/main" id="{582A012B-9558-DC4E-93FE-F2A5683FC64F}"/>
              </a:ext>
            </a:extLst>
          </p:cNvPr>
          <p:cNvSpPr/>
          <p:nvPr/>
        </p:nvSpPr>
        <p:spPr>
          <a:xfrm flipH="1">
            <a:off x="8648311" y="3805203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>
            <a:extLst>
              <a:ext uri="{FF2B5EF4-FFF2-40B4-BE49-F238E27FC236}">
                <a16:creationId xmlns:a16="http://schemas.microsoft.com/office/drawing/2014/main" id="{F45069E6-24AB-AD4D-BD5E-251D2DD128D9}"/>
              </a:ext>
            </a:extLst>
          </p:cNvPr>
          <p:cNvSpPr/>
          <p:nvPr/>
        </p:nvSpPr>
        <p:spPr>
          <a:xfrm flipH="1">
            <a:off x="617569" y="4110874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4-point Star 9">
            <a:extLst>
              <a:ext uri="{FF2B5EF4-FFF2-40B4-BE49-F238E27FC236}">
                <a16:creationId xmlns:a16="http://schemas.microsoft.com/office/drawing/2014/main" id="{175A36C6-4ABE-E848-A46F-4767FDE23A88}"/>
              </a:ext>
            </a:extLst>
          </p:cNvPr>
          <p:cNvSpPr/>
          <p:nvPr/>
        </p:nvSpPr>
        <p:spPr>
          <a:xfrm flipH="1">
            <a:off x="1595013" y="1950390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4-point Star 10">
            <a:extLst>
              <a:ext uri="{FF2B5EF4-FFF2-40B4-BE49-F238E27FC236}">
                <a16:creationId xmlns:a16="http://schemas.microsoft.com/office/drawing/2014/main" id="{059373D3-3483-0541-925A-41466D6A290F}"/>
              </a:ext>
            </a:extLst>
          </p:cNvPr>
          <p:cNvSpPr/>
          <p:nvPr/>
        </p:nvSpPr>
        <p:spPr>
          <a:xfrm flipH="1">
            <a:off x="900663" y="929725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C45780-6F1C-5147-A487-ABF8872ED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291" y="-688613"/>
            <a:ext cx="6801752" cy="1377225"/>
          </a:xfrm>
        </p:spPr>
        <p:txBody>
          <a:bodyPr/>
          <a:lstStyle/>
          <a:p>
            <a:pPr algn="ctr"/>
            <a:r>
              <a:rPr lang="en-HK" sz="2400" dirty="0"/>
              <a:t>PREDICTING TODAY’S CHANCE OF RAINING!</a:t>
            </a:r>
            <a:endParaRPr lang="en-US" sz="2400" dirty="0"/>
          </a:p>
        </p:txBody>
      </p:sp>
      <p:sp>
        <p:nvSpPr>
          <p:cNvPr id="18" name="4-point Star 17">
            <a:extLst>
              <a:ext uri="{FF2B5EF4-FFF2-40B4-BE49-F238E27FC236}">
                <a16:creationId xmlns:a16="http://schemas.microsoft.com/office/drawing/2014/main" id="{4510202C-2958-B14D-90A9-E9916A2D0AF9}"/>
              </a:ext>
            </a:extLst>
          </p:cNvPr>
          <p:cNvSpPr/>
          <p:nvPr/>
        </p:nvSpPr>
        <p:spPr>
          <a:xfrm flipH="1">
            <a:off x="8422173" y="738929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4-point Star 18">
            <a:extLst>
              <a:ext uri="{FF2B5EF4-FFF2-40B4-BE49-F238E27FC236}">
                <a16:creationId xmlns:a16="http://schemas.microsoft.com/office/drawing/2014/main" id="{EF6B0CEB-DE5B-F04A-8366-B11DB0E3B2E1}"/>
              </a:ext>
            </a:extLst>
          </p:cNvPr>
          <p:cNvSpPr/>
          <p:nvPr/>
        </p:nvSpPr>
        <p:spPr>
          <a:xfrm flipH="1">
            <a:off x="665842" y="738929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FFCCAE8-5B9F-3144-9E9B-9098CB23A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701" y="688612"/>
            <a:ext cx="2228953" cy="4439407"/>
          </a:xfrm>
          <a:prstGeom prst="rect">
            <a:avLst/>
          </a:prstGeom>
        </p:spPr>
      </p:pic>
      <p:pic>
        <p:nvPicPr>
          <p:cNvPr id="21" name="Google Shape;523;p34">
            <a:extLst>
              <a:ext uri="{FF2B5EF4-FFF2-40B4-BE49-F238E27FC236}">
                <a16:creationId xmlns:a16="http://schemas.microsoft.com/office/drawing/2014/main" id="{6AAF1210-8B5D-F448-AAB0-D7CBD56D73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1207" r="18093"/>
          <a:stretch/>
        </p:blipFill>
        <p:spPr>
          <a:xfrm flipH="1">
            <a:off x="-58224" y="0"/>
            <a:ext cx="28065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525;p34">
            <a:extLst>
              <a:ext uri="{FF2B5EF4-FFF2-40B4-BE49-F238E27FC236}">
                <a16:creationId xmlns:a16="http://schemas.microsoft.com/office/drawing/2014/main" id="{28E9529B-0528-344A-B048-4AD939E3C6AE}"/>
              </a:ext>
            </a:extLst>
          </p:cNvPr>
          <p:cNvCxnSpPr/>
          <p:nvPr/>
        </p:nvCxnSpPr>
        <p:spPr>
          <a:xfrm>
            <a:off x="2767551" y="171810"/>
            <a:ext cx="0" cy="461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AA78C6A-CEFA-044B-B6B2-E5495DF78CDD}"/>
              </a:ext>
            </a:extLst>
          </p:cNvPr>
          <p:cNvSpPr txBox="1">
            <a:spLocks/>
          </p:cNvSpPr>
          <p:nvPr/>
        </p:nvSpPr>
        <p:spPr>
          <a:xfrm rot="20319032">
            <a:off x="3320351" y="665689"/>
            <a:ext cx="2827724" cy="49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HK" sz="1400" dirty="0">
                <a:solidFill>
                  <a:schemeClr val="bg1"/>
                </a:solidFill>
                <a:highlight>
                  <a:srgbClr val="0000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4/10</a:t>
            </a:r>
          </a:p>
          <a:p>
            <a:pPr algn="ctr"/>
            <a:r>
              <a:rPr lang="en-HK" sz="1400" dirty="0">
                <a:solidFill>
                  <a:schemeClr val="bg1"/>
                </a:solidFill>
                <a:highlight>
                  <a:srgbClr val="0000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HK WEATHER</a:t>
            </a:r>
            <a:endParaRPr lang="en-US" sz="1400" dirty="0">
              <a:solidFill>
                <a:schemeClr val="bg1"/>
              </a:solidFill>
              <a:highlight>
                <a:srgbClr val="0000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FFC4791-9A5A-8D4F-9137-98A10F5BC1DB}"/>
              </a:ext>
            </a:extLst>
          </p:cNvPr>
          <p:cNvSpPr/>
          <p:nvPr/>
        </p:nvSpPr>
        <p:spPr>
          <a:xfrm>
            <a:off x="6612556" y="4572000"/>
            <a:ext cx="380098" cy="216810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 L 0.00347 0.03333 " pathEditMode="relative" ptsTypes="AA">
                                      <p:cBhvr>
                                        <p:cTn id="1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2013" y="35050"/>
            <a:ext cx="9017775" cy="5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39"/>
          <p:cNvSpPr txBox="1">
            <a:spLocks noGrp="1"/>
          </p:cNvSpPr>
          <p:nvPr>
            <p:ph type="ctrTitle"/>
          </p:nvPr>
        </p:nvSpPr>
        <p:spPr>
          <a:xfrm>
            <a:off x="2325225" y="1226125"/>
            <a:ext cx="55776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800" b="0" dirty="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rPr>
              <a:t>Q&amp;A</a:t>
            </a:r>
            <a:endParaRPr sz="8800" b="0" dirty="0">
              <a:solidFill>
                <a:srgbClr val="62BCBE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14" name="Google Shape;1014;p39"/>
          <p:cNvSpPr txBox="1">
            <a:spLocks noGrp="1"/>
          </p:cNvSpPr>
          <p:nvPr>
            <p:ph type="subTitle" idx="1"/>
          </p:nvPr>
        </p:nvSpPr>
        <p:spPr>
          <a:xfrm>
            <a:off x="4455021" y="2369676"/>
            <a:ext cx="33324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4564" y="-9178"/>
            <a:ext cx="9142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855991" y="59326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idx="16"/>
          </p:nvPr>
        </p:nvSpPr>
        <p:spPr>
          <a:xfrm>
            <a:off x="985183" y="331996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 idx="17"/>
          </p:nvPr>
        </p:nvSpPr>
        <p:spPr>
          <a:xfrm>
            <a:off x="985183" y="195661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18"/>
          </p:nvPr>
        </p:nvSpPr>
        <p:spPr>
          <a:xfrm>
            <a:off x="3629064" y="53311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 idx="19"/>
          </p:nvPr>
        </p:nvSpPr>
        <p:spPr>
          <a:xfrm>
            <a:off x="3629064" y="331996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20"/>
          </p:nvPr>
        </p:nvSpPr>
        <p:spPr>
          <a:xfrm>
            <a:off x="3629064" y="1956618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4"/>
          </p:nvPr>
        </p:nvSpPr>
        <p:spPr>
          <a:xfrm>
            <a:off x="2177361" y="692075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QUESTION</a:t>
            </a:r>
            <a:endParaRPr dirty="0"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5"/>
          </p:nvPr>
        </p:nvSpPr>
        <p:spPr>
          <a:xfrm>
            <a:off x="2197183" y="3291137"/>
            <a:ext cx="1926306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MODELS EVALUATION 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6"/>
          </p:nvPr>
        </p:nvSpPr>
        <p:spPr>
          <a:xfrm>
            <a:off x="2177361" y="2097062"/>
            <a:ext cx="1573500" cy="361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PREPROCESSING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4821461" y="3459250"/>
            <a:ext cx="2345446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 &amp; FUTURE IMPROVEMENTS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2"/>
          </p:nvPr>
        </p:nvSpPr>
        <p:spPr>
          <a:xfrm>
            <a:off x="4821461" y="2097075"/>
            <a:ext cx="2071714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" dirty="0"/>
              <a:t>MODELS CREATION &amp; COMPARISON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3"/>
          </p:nvPr>
        </p:nvSpPr>
        <p:spPr>
          <a:xfrm>
            <a:off x="4821461" y="692075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COLLECTION</a:t>
            </a:r>
            <a:endParaRPr dirty="0"/>
          </a:p>
        </p:txBody>
      </p:sp>
      <p:grpSp>
        <p:nvGrpSpPr>
          <p:cNvPr id="57" name="Google Shape;1622;p44">
            <a:extLst>
              <a:ext uri="{FF2B5EF4-FFF2-40B4-BE49-F238E27FC236}">
                <a16:creationId xmlns:a16="http://schemas.microsoft.com/office/drawing/2014/main" id="{6C92DAC0-4290-424C-B45F-020B0EB2DB46}"/>
              </a:ext>
            </a:extLst>
          </p:cNvPr>
          <p:cNvGrpSpPr/>
          <p:nvPr/>
        </p:nvGrpSpPr>
        <p:grpSpPr>
          <a:xfrm>
            <a:off x="8534548" y="3505525"/>
            <a:ext cx="215648" cy="1494753"/>
            <a:chOff x="3123054" y="3721685"/>
            <a:chExt cx="71537" cy="495779"/>
          </a:xfrm>
        </p:grpSpPr>
        <p:sp>
          <p:nvSpPr>
            <p:cNvPr id="85" name="Google Shape;1623;p44">
              <a:extLst>
                <a:ext uri="{FF2B5EF4-FFF2-40B4-BE49-F238E27FC236}">
                  <a16:creationId xmlns:a16="http://schemas.microsoft.com/office/drawing/2014/main" id="{327DDF28-85AC-AC43-8A2D-698C7B3AD952}"/>
                </a:ext>
              </a:extLst>
            </p:cNvPr>
            <p:cNvSpPr/>
            <p:nvPr/>
          </p:nvSpPr>
          <p:spPr>
            <a:xfrm>
              <a:off x="3123054" y="3740051"/>
              <a:ext cx="71537" cy="477412"/>
            </a:xfrm>
            <a:custGeom>
              <a:avLst/>
              <a:gdLst/>
              <a:ahLst/>
              <a:cxnLst/>
              <a:rect l="l" t="t" r="r" b="b"/>
              <a:pathLst>
                <a:path w="3708" h="24746" extrusionOk="0">
                  <a:moveTo>
                    <a:pt x="0" y="1"/>
                  </a:moveTo>
                  <a:lnTo>
                    <a:pt x="0" y="23793"/>
                  </a:lnTo>
                  <a:cubicBezTo>
                    <a:pt x="0" y="24321"/>
                    <a:pt x="826" y="24746"/>
                    <a:pt x="1848" y="24746"/>
                  </a:cubicBezTo>
                  <a:cubicBezTo>
                    <a:pt x="2869" y="24746"/>
                    <a:pt x="3707" y="24321"/>
                    <a:pt x="3707" y="23793"/>
                  </a:cubicBezTo>
                  <a:lnTo>
                    <a:pt x="3707" y="1"/>
                  </a:lnTo>
                  <a:cubicBezTo>
                    <a:pt x="3707" y="517"/>
                    <a:pt x="2881" y="942"/>
                    <a:pt x="1848" y="942"/>
                  </a:cubicBezTo>
                  <a:cubicBezTo>
                    <a:pt x="826" y="942"/>
                    <a:pt x="0" y="51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24;p44">
              <a:extLst>
                <a:ext uri="{FF2B5EF4-FFF2-40B4-BE49-F238E27FC236}">
                  <a16:creationId xmlns:a16="http://schemas.microsoft.com/office/drawing/2014/main" id="{DAA48CC2-2BA0-CE4E-823F-E86F9CDAC26F}"/>
                </a:ext>
              </a:extLst>
            </p:cNvPr>
            <p:cNvSpPr/>
            <p:nvPr/>
          </p:nvSpPr>
          <p:spPr>
            <a:xfrm>
              <a:off x="3123054" y="3721685"/>
              <a:ext cx="71537" cy="36540"/>
            </a:xfrm>
            <a:custGeom>
              <a:avLst/>
              <a:gdLst/>
              <a:ahLst/>
              <a:cxnLst/>
              <a:rect l="l" t="t" r="r" b="b"/>
              <a:pathLst>
                <a:path w="3708" h="1894" extrusionOk="0">
                  <a:moveTo>
                    <a:pt x="1848" y="0"/>
                  </a:moveTo>
                  <a:cubicBezTo>
                    <a:pt x="826" y="0"/>
                    <a:pt x="0" y="425"/>
                    <a:pt x="0" y="953"/>
                  </a:cubicBezTo>
                  <a:cubicBezTo>
                    <a:pt x="0" y="1469"/>
                    <a:pt x="826" y="1894"/>
                    <a:pt x="1848" y="1894"/>
                  </a:cubicBezTo>
                  <a:cubicBezTo>
                    <a:pt x="2881" y="1894"/>
                    <a:pt x="3707" y="1469"/>
                    <a:pt x="3707" y="953"/>
                  </a:cubicBezTo>
                  <a:cubicBezTo>
                    <a:pt x="3707" y="425"/>
                    <a:pt x="2881" y="0"/>
                    <a:pt x="18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625;p44">
            <a:extLst>
              <a:ext uri="{FF2B5EF4-FFF2-40B4-BE49-F238E27FC236}">
                <a16:creationId xmlns:a16="http://schemas.microsoft.com/office/drawing/2014/main" id="{BE0DB1CF-DE9D-0641-BF13-A3E44A362FD7}"/>
              </a:ext>
            </a:extLst>
          </p:cNvPr>
          <p:cNvGrpSpPr/>
          <p:nvPr/>
        </p:nvGrpSpPr>
        <p:grpSpPr>
          <a:xfrm>
            <a:off x="8261498" y="3648380"/>
            <a:ext cx="215006" cy="1351895"/>
            <a:chOff x="3032475" y="3769067"/>
            <a:chExt cx="71324" cy="448396"/>
          </a:xfrm>
        </p:grpSpPr>
        <p:sp>
          <p:nvSpPr>
            <p:cNvPr id="83" name="Google Shape;1626;p44">
              <a:extLst>
                <a:ext uri="{FF2B5EF4-FFF2-40B4-BE49-F238E27FC236}">
                  <a16:creationId xmlns:a16="http://schemas.microsoft.com/office/drawing/2014/main" id="{3AEF1EAB-0F03-214E-860D-22CC0DB7D572}"/>
                </a:ext>
              </a:extLst>
            </p:cNvPr>
            <p:cNvSpPr/>
            <p:nvPr/>
          </p:nvSpPr>
          <p:spPr>
            <a:xfrm>
              <a:off x="3032475" y="3787221"/>
              <a:ext cx="71324" cy="430242"/>
            </a:xfrm>
            <a:custGeom>
              <a:avLst/>
              <a:gdLst/>
              <a:ahLst/>
              <a:cxnLst/>
              <a:rect l="l" t="t" r="r" b="b"/>
              <a:pathLst>
                <a:path w="3697" h="22301" extrusionOk="0">
                  <a:moveTo>
                    <a:pt x="1" y="0"/>
                  </a:moveTo>
                  <a:lnTo>
                    <a:pt x="1" y="21348"/>
                  </a:lnTo>
                  <a:cubicBezTo>
                    <a:pt x="1" y="21876"/>
                    <a:pt x="827" y="22301"/>
                    <a:pt x="1849" y="22301"/>
                  </a:cubicBezTo>
                  <a:cubicBezTo>
                    <a:pt x="2870" y="22301"/>
                    <a:pt x="3697" y="21864"/>
                    <a:pt x="3697" y="21348"/>
                  </a:cubicBezTo>
                  <a:lnTo>
                    <a:pt x="3697" y="0"/>
                  </a:lnTo>
                  <a:cubicBezTo>
                    <a:pt x="3697" y="528"/>
                    <a:pt x="2870" y="941"/>
                    <a:pt x="1849" y="941"/>
                  </a:cubicBezTo>
                  <a:cubicBezTo>
                    <a:pt x="827" y="941"/>
                    <a:pt x="1" y="528"/>
                    <a:pt x="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27;p44">
              <a:extLst>
                <a:ext uri="{FF2B5EF4-FFF2-40B4-BE49-F238E27FC236}">
                  <a16:creationId xmlns:a16="http://schemas.microsoft.com/office/drawing/2014/main" id="{6D1EB1B5-CC59-624D-9077-C8B8C7221FC9}"/>
                </a:ext>
              </a:extLst>
            </p:cNvPr>
            <p:cNvSpPr/>
            <p:nvPr/>
          </p:nvSpPr>
          <p:spPr>
            <a:xfrm>
              <a:off x="3032475" y="3769067"/>
              <a:ext cx="71324" cy="36328"/>
            </a:xfrm>
            <a:custGeom>
              <a:avLst/>
              <a:gdLst/>
              <a:ahLst/>
              <a:cxnLst/>
              <a:rect l="l" t="t" r="r" b="b"/>
              <a:pathLst>
                <a:path w="3697" h="1883" extrusionOk="0">
                  <a:moveTo>
                    <a:pt x="1849" y="0"/>
                  </a:moveTo>
                  <a:cubicBezTo>
                    <a:pt x="827" y="0"/>
                    <a:pt x="1" y="425"/>
                    <a:pt x="1" y="941"/>
                  </a:cubicBezTo>
                  <a:cubicBezTo>
                    <a:pt x="1" y="1458"/>
                    <a:pt x="827" y="1882"/>
                    <a:pt x="1849" y="1882"/>
                  </a:cubicBezTo>
                  <a:cubicBezTo>
                    <a:pt x="2870" y="1882"/>
                    <a:pt x="3697" y="1469"/>
                    <a:pt x="3697" y="941"/>
                  </a:cubicBezTo>
                  <a:cubicBezTo>
                    <a:pt x="3697" y="425"/>
                    <a:pt x="2870" y="0"/>
                    <a:pt x="1849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628;p44">
            <a:extLst>
              <a:ext uri="{FF2B5EF4-FFF2-40B4-BE49-F238E27FC236}">
                <a16:creationId xmlns:a16="http://schemas.microsoft.com/office/drawing/2014/main" id="{ADC67204-B352-244F-8E94-25E9BE90DA54}"/>
              </a:ext>
            </a:extLst>
          </p:cNvPr>
          <p:cNvGrpSpPr/>
          <p:nvPr/>
        </p:nvGrpSpPr>
        <p:grpSpPr>
          <a:xfrm>
            <a:off x="7987869" y="3790538"/>
            <a:ext cx="214949" cy="1209737"/>
            <a:chOff x="2941704" y="3816218"/>
            <a:chExt cx="71305" cy="401245"/>
          </a:xfrm>
        </p:grpSpPr>
        <p:sp>
          <p:nvSpPr>
            <p:cNvPr id="81" name="Google Shape;1629;p44">
              <a:extLst>
                <a:ext uri="{FF2B5EF4-FFF2-40B4-BE49-F238E27FC236}">
                  <a16:creationId xmlns:a16="http://schemas.microsoft.com/office/drawing/2014/main" id="{191CFC4D-0679-B543-B5E7-9A3B09B74549}"/>
                </a:ext>
              </a:extLst>
            </p:cNvPr>
            <p:cNvSpPr/>
            <p:nvPr/>
          </p:nvSpPr>
          <p:spPr>
            <a:xfrm>
              <a:off x="2941704" y="3834604"/>
              <a:ext cx="71305" cy="382860"/>
            </a:xfrm>
            <a:custGeom>
              <a:avLst/>
              <a:gdLst/>
              <a:ahLst/>
              <a:cxnLst/>
              <a:rect l="l" t="t" r="r" b="b"/>
              <a:pathLst>
                <a:path w="3696" h="19845" extrusionOk="0">
                  <a:moveTo>
                    <a:pt x="0" y="0"/>
                  </a:moveTo>
                  <a:lnTo>
                    <a:pt x="0" y="18892"/>
                  </a:lnTo>
                  <a:cubicBezTo>
                    <a:pt x="0" y="19420"/>
                    <a:pt x="827" y="19845"/>
                    <a:pt x="1848" y="19845"/>
                  </a:cubicBezTo>
                  <a:cubicBezTo>
                    <a:pt x="2869" y="19845"/>
                    <a:pt x="3696" y="19408"/>
                    <a:pt x="3696" y="18892"/>
                  </a:cubicBezTo>
                  <a:lnTo>
                    <a:pt x="3696" y="0"/>
                  </a:lnTo>
                  <a:cubicBezTo>
                    <a:pt x="3696" y="517"/>
                    <a:pt x="2869" y="942"/>
                    <a:pt x="1848" y="942"/>
                  </a:cubicBezTo>
                  <a:cubicBezTo>
                    <a:pt x="827" y="942"/>
                    <a:pt x="0" y="51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0;p44">
              <a:extLst>
                <a:ext uri="{FF2B5EF4-FFF2-40B4-BE49-F238E27FC236}">
                  <a16:creationId xmlns:a16="http://schemas.microsoft.com/office/drawing/2014/main" id="{B7F49641-C8B6-E346-B893-63A1FC46AB1A}"/>
                </a:ext>
              </a:extLst>
            </p:cNvPr>
            <p:cNvSpPr/>
            <p:nvPr/>
          </p:nvSpPr>
          <p:spPr>
            <a:xfrm>
              <a:off x="2941704" y="3816218"/>
              <a:ext cx="71305" cy="36559"/>
            </a:xfrm>
            <a:custGeom>
              <a:avLst/>
              <a:gdLst/>
              <a:ahLst/>
              <a:cxnLst/>
              <a:rect l="l" t="t" r="r" b="b"/>
              <a:pathLst>
                <a:path w="3696" h="1895" extrusionOk="0">
                  <a:moveTo>
                    <a:pt x="1848" y="1"/>
                  </a:moveTo>
                  <a:cubicBezTo>
                    <a:pt x="827" y="1"/>
                    <a:pt x="0" y="426"/>
                    <a:pt x="0" y="953"/>
                  </a:cubicBezTo>
                  <a:cubicBezTo>
                    <a:pt x="0" y="1470"/>
                    <a:pt x="827" y="1895"/>
                    <a:pt x="1848" y="1895"/>
                  </a:cubicBezTo>
                  <a:cubicBezTo>
                    <a:pt x="2869" y="1895"/>
                    <a:pt x="3696" y="1470"/>
                    <a:pt x="3696" y="953"/>
                  </a:cubicBezTo>
                  <a:cubicBezTo>
                    <a:pt x="3696" y="437"/>
                    <a:pt x="2869" y="1"/>
                    <a:pt x="184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631;p44">
            <a:extLst>
              <a:ext uri="{FF2B5EF4-FFF2-40B4-BE49-F238E27FC236}">
                <a16:creationId xmlns:a16="http://schemas.microsoft.com/office/drawing/2014/main" id="{13C7CA4C-9D54-C248-AB2B-CFF6CB4C0D0C}"/>
              </a:ext>
            </a:extLst>
          </p:cNvPr>
          <p:cNvGrpSpPr/>
          <p:nvPr/>
        </p:nvGrpSpPr>
        <p:grpSpPr>
          <a:xfrm>
            <a:off x="7714183" y="3933393"/>
            <a:ext cx="215006" cy="1066882"/>
            <a:chOff x="2850914" y="3863600"/>
            <a:chExt cx="71324" cy="353863"/>
          </a:xfrm>
        </p:grpSpPr>
        <p:sp>
          <p:nvSpPr>
            <p:cNvPr id="79" name="Google Shape;1632;p44">
              <a:extLst>
                <a:ext uri="{FF2B5EF4-FFF2-40B4-BE49-F238E27FC236}">
                  <a16:creationId xmlns:a16="http://schemas.microsoft.com/office/drawing/2014/main" id="{37474C25-4D52-2040-A333-452783BF0FAF}"/>
                </a:ext>
              </a:extLst>
            </p:cNvPr>
            <p:cNvSpPr/>
            <p:nvPr/>
          </p:nvSpPr>
          <p:spPr>
            <a:xfrm>
              <a:off x="2850914" y="3881774"/>
              <a:ext cx="71324" cy="335689"/>
            </a:xfrm>
            <a:custGeom>
              <a:avLst/>
              <a:gdLst/>
              <a:ahLst/>
              <a:cxnLst/>
              <a:rect l="l" t="t" r="r" b="b"/>
              <a:pathLst>
                <a:path w="3697" h="17400" extrusionOk="0">
                  <a:moveTo>
                    <a:pt x="0" y="0"/>
                  </a:moveTo>
                  <a:lnTo>
                    <a:pt x="0" y="16447"/>
                  </a:lnTo>
                  <a:cubicBezTo>
                    <a:pt x="0" y="16975"/>
                    <a:pt x="827" y="17400"/>
                    <a:pt x="1848" y="17400"/>
                  </a:cubicBezTo>
                  <a:cubicBezTo>
                    <a:pt x="2870" y="17400"/>
                    <a:pt x="3696" y="16963"/>
                    <a:pt x="3696" y="16447"/>
                  </a:cubicBezTo>
                  <a:lnTo>
                    <a:pt x="3696" y="0"/>
                  </a:lnTo>
                  <a:cubicBezTo>
                    <a:pt x="3696" y="528"/>
                    <a:pt x="2870" y="941"/>
                    <a:pt x="1848" y="941"/>
                  </a:cubicBezTo>
                  <a:cubicBezTo>
                    <a:pt x="827" y="941"/>
                    <a:pt x="0" y="528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3;p44">
              <a:extLst>
                <a:ext uri="{FF2B5EF4-FFF2-40B4-BE49-F238E27FC236}">
                  <a16:creationId xmlns:a16="http://schemas.microsoft.com/office/drawing/2014/main" id="{23266E6F-8A24-CC40-A3D1-EA1F4E247026}"/>
                </a:ext>
              </a:extLst>
            </p:cNvPr>
            <p:cNvSpPr/>
            <p:nvPr/>
          </p:nvSpPr>
          <p:spPr>
            <a:xfrm>
              <a:off x="2850914" y="3863600"/>
              <a:ext cx="71324" cy="36559"/>
            </a:xfrm>
            <a:custGeom>
              <a:avLst/>
              <a:gdLst/>
              <a:ahLst/>
              <a:cxnLst/>
              <a:rect l="l" t="t" r="r" b="b"/>
              <a:pathLst>
                <a:path w="3697" h="1895" extrusionOk="0">
                  <a:moveTo>
                    <a:pt x="1848" y="1"/>
                  </a:moveTo>
                  <a:cubicBezTo>
                    <a:pt x="827" y="1"/>
                    <a:pt x="0" y="426"/>
                    <a:pt x="0" y="942"/>
                  </a:cubicBezTo>
                  <a:cubicBezTo>
                    <a:pt x="0" y="1470"/>
                    <a:pt x="827" y="1895"/>
                    <a:pt x="1848" y="1895"/>
                  </a:cubicBezTo>
                  <a:cubicBezTo>
                    <a:pt x="2870" y="1895"/>
                    <a:pt x="3696" y="1470"/>
                    <a:pt x="3696" y="942"/>
                  </a:cubicBezTo>
                  <a:cubicBezTo>
                    <a:pt x="3696" y="426"/>
                    <a:pt x="2870" y="1"/>
                    <a:pt x="184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634;p44">
            <a:extLst>
              <a:ext uri="{FF2B5EF4-FFF2-40B4-BE49-F238E27FC236}">
                <a16:creationId xmlns:a16="http://schemas.microsoft.com/office/drawing/2014/main" id="{C6011083-AE28-5243-B997-06826484905B}"/>
              </a:ext>
            </a:extLst>
          </p:cNvPr>
          <p:cNvGrpSpPr/>
          <p:nvPr/>
        </p:nvGrpSpPr>
        <p:grpSpPr>
          <a:xfrm>
            <a:off x="7440493" y="4075608"/>
            <a:ext cx="215648" cy="924667"/>
            <a:chOff x="2760123" y="3910770"/>
            <a:chExt cx="71537" cy="306693"/>
          </a:xfrm>
        </p:grpSpPr>
        <p:sp>
          <p:nvSpPr>
            <p:cNvPr id="77" name="Google Shape;1635;p44">
              <a:extLst>
                <a:ext uri="{FF2B5EF4-FFF2-40B4-BE49-F238E27FC236}">
                  <a16:creationId xmlns:a16="http://schemas.microsoft.com/office/drawing/2014/main" id="{263F6204-4B47-744F-BDEF-D256AF0714DC}"/>
                </a:ext>
              </a:extLst>
            </p:cNvPr>
            <p:cNvSpPr/>
            <p:nvPr/>
          </p:nvSpPr>
          <p:spPr>
            <a:xfrm>
              <a:off x="2760123" y="3929156"/>
              <a:ext cx="71537" cy="288307"/>
            </a:xfrm>
            <a:custGeom>
              <a:avLst/>
              <a:gdLst/>
              <a:ahLst/>
              <a:cxnLst/>
              <a:rect l="l" t="t" r="r" b="b"/>
              <a:pathLst>
                <a:path w="3708" h="14944" extrusionOk="0">
                  <a:moveTo>
                    <a:pt x="1" y="0"/>
                  </a:moveTo>
                  <a:lnTo>
                    <a:pt x="1" y="13991"/>
                  </a:lnTo>
                  <a:cubicBezTo>
                    <a:pt x="1" y="14519"/>
                    <a:pt x="827" y="14944"/>
                    <a:pt x="1849" y="14944"/>
                  </a:cubicBezTo>
                  <a:cubicBezTo>
                    <a:pt x="2870" y="14944"/>
                    <a:pt x="3708" y="14519"/>
                    <a:pt x="3708" y="13991"/>
                  </a:cubicBezTo>
                  <a:lnTo>
                    <a:pt x="3708" y="0"/>
                  </a:lnTo>
                  <a:cubicBezTo>
                    <a:pt x="3708" y="517"/>
                    <a:pt x="2870" y="941"/>
                    <a:pt x="1849" y="941"/>
                  </a:cubicBezTo>
                  <a:cubicBezTo>
                    <a:pt x="827" y="941"/>
                    <a:pt x="1" y="51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36;p44">
              <a:extLst>
                <a:ext uri="{FF2B5EF4-FFF2-40B4-BE49-F238E27FC236}">
                  <a16:creationId xmlns:a16="http://schemas.microsoft.com/office/drawing/2014/main" id="{5D9A7257-020D-934F-A9E5-23B36907C050}"/>
                </a:ext>
              </a:extLst>
            </p:cNvPr>
            <p:cNvSpPr/>
            <p:nvPr/>
          </p:nvSpPr>
          <p:spPr>
            <a:xfrm>
              <a:off x="2760123" y="3910770"/>
              <a:ext cx="71537" cy="36559"/>
            </a:xfrm>
            <a:custGeom>
              <a:avLst/>
              <a:gdLst/>
              <a:ahLst/>
              <a:cxnLst/>
              <a:rect l="l" t="t" r="r" b="b"/>
              <a:pathLst>
                <a:path w="3708" h="1895" extrusionOk="0">
                  <a:moveTo>
                    <a:pt x="1849" y="1"/>
                  </a:moveTo>
                  <a:cubicBezTo>
                    <a:pt x="827" y="1"/>
                    <a:pt x="1" y="437"/>
                    <a:pt x="1" y="953"/>
                  </a:cubicBezTo>
                  <a:cubicBezTo>
                    <a:pt x="1" y="1470"/>
                    <a:pt x="827" y="1894"/>
                    <a:pt x="1849" y="1894"/>
                  </a:cubicBezTo>
                  <a:cubicBezTo>
                    <a:pt x="2870" y="1894"/>
                    <a:pt x="3708" y="1470"/>
                    <a:pt x="3708" y="953"/>
                  </a:cubicBezTo>
                  <a:cubicBezTo>
                    <a:pt x="3708" y="425"/>
                    <a:pt x="2870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637;p44">
            <a:extLst>
              <a:ext uri="{FF2B5EF4-FFF2-40B4-BE49-F238E27FC236}">
                <a16:creationId xmlns:a16="http://schemas.microsoft.com/office/drawing/2014/main" id="{A7E4B04C-AEA5-DE4E-A8A4-B852896274E3}"/>
              </a:ext>
            </a:extLst>
          </p:cNvPr>
          <p:cNvGrpSpPr/>
          <p:nvPr/>
        </p:nvGrpSpPr>
        <p:grpSpPr>
          <a:xfrm>
            <a:off x="7166864" y="4218466"/>
            <a:ext cx="215648" cy="781809"/>
            <a:chOff x="2669352" y="3958153"/>
            <a:chExt cx="71537" cy="259310"/>
          </a:xfrm>
        </p:grpSpPr>
        <p:sp>
          <p:nvSpPr>
            <p:cNvPr id="75" name="Google Shape;1638;p44">
              <a:extLst>
                <a:ext uri="{FF2B5EF4-FFF2-40B4-BE49-F238E27FC236}">
                  <a16:creationId xmlns:a16="http://schemas.microsoft.com/office/drawing/2014/main" id="{993B309E-8DFD-234D-B86E-7413D97F19B6}"/>
                </a:ext>
              </a:extLst>
            </p:cNvPr>
            <p:cNvSpPr/>
            <p:nvPr/>
          </p:nvSpPr>
          <p:spPr>
            <a:xfrm>
              <a:off x="2669352" y="3976307"/>
              <a:ext cx="71537" cy="241156"/>
            </a:xfrm>
            <a:custGeom>
              <a:avLst/>
              <a:gdLst/>
              <a:ahLst/>
              <a:cxnLst/>
              <a:rect l="l" t="t" r="r" b="b"/>
              <a:pathLst>
                <a:path w="3708" h="12500" extrusionOk="0">
                  <a:moveTo>
                    <a:pt x="0" y="1"/>
                  </a:moveTo>
                  <a:lnTo>
                    <a:pt x="0" y="11547"/>
                  </a:lnTo>
                  <a:cubicBezTo>
                    <a:pt x="0" y="12075"/>
                    <a:pt x="838" y="12500"/>
                    <a:pt x="1859" y="12500"/>
                  </a:cubicBezTo>
                  <a:cubicBezTo>
                    <a:pt x="2881" y="12500"/>
                    <a:pt x="3707" y="12075"/>
                    <a:pt x="3707" y="11547"/>
                  </a:cubicBezTo>
                  <a:lnTo>
                    <a:pt x="3707" y="1"/>
                  </a:lnTo>
                  <a:cubicBezTo>
                    <a:pt x="3707" y="529"/>
                    <a:pt x="2881" y="953"/>
                    <a:pt x="1859" y="953"/>
                  </a:cubicBezTo>
                  <a:cubicBezTo>
                    <a:pt x="838" y="953"/>
                    <a:pt x="0" y="517"/>
                    <a:pt x="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39;p44">
              <a:extLst>
                <a:ext uri="{FF2B5EF4-FFF2-40B4-BE49-F238E27FC236}">
                  <a16:creationId xmlns:a16="http://schemas.microsoft.com/office/drawing/2014/main" id="{C39AD56A-4DA9-F040-B88D-A9B627E51800}"/>
                </a:ext>
              </a:extLst>
            </p:cNvPr>
            <p:cNvSpPr/>
            <p:nvPr/>
          </p:nvSpPr>
          <p:spPr>
            <a:xfrm>
              <a:off x="2669352" y="3958153"/>
              <a:ext cx="71537" cy="36559"/>
            </a:xfrm>
            <a:custGeom>
              <a:avLst/>
              <a:gdLst/>
              <a:ahLst/>
              <a:cxnLst/>
              <a:rect l="l" t="t" r="r" b="b"/>
              <a:pathLst>
                <a:path w="3708" h="1895" extrusionOk="0">
                  <a:moveTo>
                    <a:pt x="1859" y="1"/>
                  </a:moveTo>
                  <a:cubicBezTo>
                    <a:pt x="838" y="1"/>
                    <a:pt x="0" y="425"/>
                    <a:pt x="0" y="942"/>
                  </a:cubicBezTo>
                  <a:cubicBezTo>
                    <a:pt x="0" y="1470"/>
                    <a:pt x="838" y="1894"/>
                    <a:pt x="1859" y="1894"/>
                  </a:cubicBezTo>
                  <a:cubicBezTo>
                    <a:pt x="2881" y="1894"/>
                    <a:pt x="3707" y="1458"/>
                    <a:pt x="3707" y="942"/>
                  </a:cubicBezTo>
                  <a:cubicBezTo>
                    <a:pt x="3707" y="425"/>
                    <a:pt x="2881" y="1"/>
                    <a:pt x="1859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640;p44">
            <a:extLst>
              <a:ext uri="{FF2B5EF4-FFF2-40B4-BE49-F238E27FC236}">
                <a16:creationId xmlns:a16="http://schemas.microsoft.com/office/drawing/2014/main" id="{C42B1233-9588-1246-96A4-1E7731E83144}"/>
              </a:ext>
            </a:extLst>
          </p:cNvPr>
          <p:cNvGrpSpPr/>
          <p:nvPr/>
        </p:nvGrpSpPr>
        <p:grpSpPr>
          <a:xfrm>
            <a:off x="6893175" y="4360682"/>
            <a:ext cx="215648" cy="639593"/>
            <a:chOff x="2578561" y="4005323"/>
            <a:chExt cx="71537" cy="212140"/>
          </a:xfrm>
        </p:grpSpPr>
        <p:sp>
          <p:nvSpPr>
            <p:cNvPr id="73" name="Google Shape;1641;p44">
              <a:extLst>
                <a:ext uri="{FF2B5EF4-FFF2-40B4-BE49-F238E27FC236}">
                  <a16:creationId xmlns:a16="http://schemas.microsoft.com/office/drawing/2014/main" id="{B1AA27EE-AFA4-444F-AEEB-EF9FF6E1A812}"/>
                </a:ext>
              </a:extLst>
            </p:cNvPr>
            <p:cNvSpPr/>
            <p:nvPr/>
          </p:nvSpPr>
          <p:spPr>
            <a:xfrm>
              <a:off x="2578774" y="4023709"/>
              <a:ext cx="71324" cy="193755"/>
            </a:xfrm>
            <a:custGeom>
              <a:avLst/>
              <a:gdLst/>
              <a:ahLst/>
              <a:cxnLst/>
              <a:rect l="l" t="t" r="r" b="b"/>
              <a:pathLst>
                <a:path w="3697" h="10043" extrusionOk="0">
                  <a:moveTo>
                    <a:pt x="1" y="0"/>
                  </a:moveTo>
                  <a:lnTo>
                    <a:pt x="1" y="9090"/>
                  </a:lnTo>
                  <a:cubicBezTo>
                    <a:pt x="1" y="9618"/>
                    <a:pt x="827" y="10043"/>
                    <a:pt x="1849" y="10043"/>
                  </a:cubicBezTo>
                  <a:cubicBezTo>
                    <a:pt x="2870" y="10043"/>
                    <a:pt x="3697" y="9618"/>
                    <a:pt x="3697" y="9090"/>
                  </a:cubicBezTo>
                  <a:lnTo>
                    <a:pt x="3697" y="0"/>
                  </a:lnTo>
                  <a:cubicBezTo>
                    <a:pt x="3697" y="516"/>
                    <a:pt x="2870" y="941"/>
                    <a:pt x="1849" y="941"/>
                  </a:cubicBezTo>
                  <a:cubicBezTo>
                    <a:pt x="827" y="941"/>
                    <a:pt x="1" y="51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42;p44">
              <a:extLst>
                <a:ext uri="{FF2B5EF4-FFF2-40B4-BE49-F238E27FC236}">
                  <a16:creationId xmlns:a16="http://schemas.microsoft.com/office/drawing/2014/main" id="{A068348E-C0FE-C94C-9DFF-2C77A7B3DC5E}"/>
                </a:ext>
              </a:extLst>
            </p:cNvPr>
            <p:cNvSpPr/>
            <p:nvPr/>
          </p:nvSpPr>
          <p:spPr>
            <a:xfrm>
              <a:off x="2578561" y="4005323"/>
              <a:ext cx="71537" cy="36559"/>
            </a:xfrm>
            <a:custGeom>
              <a:avLst/>
              <a:gdLst/>
              <a:ahLst/>
              <a:cxnLst/>
              <a:rect l="l" t="t" r="r" b="b"/>
              <a:pathLst>
                <a:path w="3708" h="1895" extrusionOk="0">
                  <a:moveTo>
                    <a:pt x="1860" y="0"/>
                  </a:moveTo>
                  <a:cubicBezTo>
                    <a:pt x="827" y="0"/>
                    <a:pt x="0" y="425"/>
                    <a:pt x="0" y="953"/>
                  </a:cubicBezTo>
                  <a:cubicBezTo>
                    <a:pt x="0" y="1469"/>
                    <a:pt x="838" y="1894"/>
                    <a:pt x="1860" y="1894"/>
                  </a:cubicBezTo>
                  <a:cubicBezTo>
                    <a:pt x="2870" y="1894"/>
                    <a:pt x="3708" y="1469"/>
                    <a:pt x="3708" y="953"/>
                  </a:cubicBezTo>
                  <a:cubicBezTo>
                    <a:pt x="3708" y="425"/>
                    <a:pt x="2881" y="0"/>
                    <a:pt x="186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643;p44">
            <a:extLst>
              <a:ext uri="{FF2B5EF4-FFF2-40B4-BE49-F238E27FC236}">
                <a16:creationId xmlns:a16="http://schemas.microsoft.com/office/drawing/2014/main" id="{4BBFC84A-F2F5-3A4F-8A43-199D13F15E21}"/>
              </a:ext>
            </a:extLst>
          </p:cNvPr>
          <p:cNvGrpSpPr/>
          <p:nvPr/>
        </p:nvGrpSpPr>
        <p:grpSpPr>
          <a:xfrm>
            <a:off x="6620185" y="4503536"/>
            <a:ext cx="214949" cy="496738"/>
            <a:chOff x="2488002" y="4052705"/>
            <a:chExt cx="71305" cy="164758"/>
          </a:xfrm>
        </p:grpSpPr>
        <p:sp>
          <p:nvSpPr>
            <p:cNvPr id="71" name="Google Shape;1644;p44">
              <a:extLst>
                <a:ext uri="{FF2B5EF4-FFF2-40B4-BE49-F238E27FC236}">
                  <a16:creationId xmlns:a16="http://schemas.microsoft.com/office/drawing/2014/main" id="{03D1D2C0-35DF-AD41-B63C-4C97A6AAE097}"/>
                </a:ext>
              </a:extLst>
            </p:cNvPr>
            <p:cNvSpPr/>
            <p:nvPr/>
          </p:nvSpPr>
          <p:spPr>
            <a:xfrm>
              <a:off x="2488002" y="4070860"/>
              <a:ext cx="71305" cy="146604"/>
            </a:xfrm>
            <a:custGeom>
              <a:avLst/>
              <a:gdLst/>
              <a:ahLst/>
              <a:cxnLst/>
              <a:rect l="l" t="t" r="r" b="b"/>
              <a:pathLst>
                <a:path w="3696" h="7599" extrusionOk="0">
                  <a:moveTo>
                    <a:pt x="0" y="1"/>
                  </a:moveTo>
                  <a:lnTo>
                    <a:pt x="0" y="6646"/>
                  </a:lnTo>
                  <a:cubicBezTo>
                    <a:pt x="0" y="7174"/>
                    <a:pt x="827" y="7599"/>
                    <a:pt x="1848" y="7599"/>
                  </a:cubicBezTo>
                  <a:cubicBezTo>
                    <a:pt x="2870" y="7599"/>
                    <a:pt x="3696" y="7162"/>
                    <a:pt x="3696" y="6646"/>
                  </a:cubicBezTo>
                  <a:lnTo>
                    <a:pt x="3696" y="12"/>
                  </a:lnTo>
                  <a:cubicBezTo>
                    <a:pt x="3696" y="529"/>
                    <a:pt x="2870" y="953"/>
                    <a:pt x="1848" y="953"/>
                  </a:cubicBezTo>
                  <a:cubicBezTo>
                    <a:pt x="827" y="953"/>
                    <a:pt x="0" y="517"/>
                    <a:pt x="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645;p44">
              <a:extLst>
                <a:ext uri="{FF2B5EF4-FFF2-40B4-BE49-F238E27FC236}">
                  <a16:creationId xmlns:a16="http://schemas.microsoft.com/office/drawing/2014/main" id="{F65569F0-710E-3A4C-804A-6EF2A8E95846}"/>
                </a:ext>
              </a:extLst>
            </p:cNvPr>
            <p:cNvSpPr/>
            <p:nvPr/>
          </p:nvSpPr>
          <p:spPr>
            <a:xfrm>
              <a:off x="2488002" y="4052705"/>
              <a:ext cx="71305" cy="36559"/>
            </a:xfrm>
            <a:custGeom>
              <a:avLst/>
              <a:gdLst/>
              <a:ahLst/>
              <a:cxnLst/>
              <a:rect l="l" t="t" r="r" b="b"/>
              <a:pathLst>
                <a:path w="3696" h="1895" extrusionOk="0">
                  <a:moveTo>
                    <a:pt x="1848" y="1"/>
                  </a:moveTo>
                  <a:cubicBezTo>
                    <a:pt x="827" y="1"/>
                    <a:pt x="0" y="425"/>
                    <a:pt x="0" y="953"/>
                  </a:cubicBezTo>
                  <a:cubicBezTo>
                    <a:pt x="0" y="1470"/>
                    <a:pt x="827" y="1894"/>
                    <a:pt x="1848" y="1894"/>
                  </a:cubicBezTo>
                  <a:cubicBezTo>
                    <a:pt x="2870" y="1894"/>
                    <a:pt x="3696" y="1458"/>
                    <a:pt x="3696" y="953"/>
                  </a:cubicBezTo>
                  <a:cubicBezTo>
                    <a:pt x="3696" y="437"/>
                    <a:pt x="2870" y="1"/>
                    <a:pt x="184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646;p44">
            <a:extLst>
              <a:ext uri="{FF2B5EF4-FFF2-40B4-BE49-F238E27FC236}">
                <a16:creationId xmlns:a16="http://schemas.microsoft.com/office/drawing/2014/main" id="{76F8B643-C8AF-DD4E-ADCB-740DA3069D6A}"/>
              </a:ext>
            </a:extLst>
          </p:cNvPr>
          <p:cNvGrpSpPr/>
          <p:nvPr/>
        </p:nvGrpSpPr>
        <p:grpSpPr>
          <a:xfrm>
            <a:off x="6346499" y="4646394"/>
            <a:ext cx="215648" cy="353884"/>
            <a:chOff x="2397212" y="4100088"/>
            <a:chExt cx="71537" cy="117376"/>
          </a:xfrm>
        </p:grpSpPr>
        <p:sp>
          <p:nvSpPr>
            <p:cNvPr id="69" name="Google Shape;1647;p44">
              <a:extLst>
                <a:ext uri="{FF2B5EF4-FFF2-40B4-BE49-F238E27FC236}">
                  <a16:creationId xmlns:a16="http://schemas.microsoft.com/office/drawing/2014/main" id="{C8D1F200-6624-4746-BA02-EEA8F70BC115}"/>
                </a:ext>
              </a:extLst>
            </p:cNvPr>
            <p:cNvSpPr/>
            <p:nvPr/>
          </p:nvSpPr>
          <p:spPr>
            <a:xfrm>
              <a:off x="2397212" y="4118242"/>
              <a:ext cx="71537" cy="99221"/>
            </a:xfrm>
            <a:custGeom>
              <a:avLst/>
              <a:gdLst/>
              <a:ahLst/>
              <a:cxnLst/>
              <a:rect l="l" t="t" r="r" b="b"/>
              <a:pathLst>
                <a:path w="3708" h="5143" extrusionOk="0">
                  <a:moveTo>
                    <a:pt x="1" y="1"/>
                  </a:moveTo>
                  <a:lnTo>
                    <a:pt x="1" y="4190"/>
                  </a:lnTo>
                  <a:cubicBezTo>
                    <a:pt x="1" y="4718"/>
                    <a:pt x="827" y="5143"/>
                    <a:pt x="1848" y="5143"/>
                  </a:cubicBezTo>
                  <a:cubicBezTo>
                    <a:pt x="2870" y="5143"/>
                    <a:pt x="3708" y="4706"/>
                    <a:pt x="3708" y="4190"/>
                  </a:cubicBezTo>
                  <a:lnTo>
                    <a:pt x="3708" y="1"/>
                  </a:lnTo>
                  <a:cubicBezTo>
                    <a:pt x="3708" y="517"/>
                    <a:pt x="2870" y="942"/>
                    <a:pt x="1848" y="942"/>
                  </a:cubicBezTo>
                  <a:cubicBezTo>
                    <a:pt x="827" y="942"/>
                    <a:pt x="1" y="51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648;p44">
              <a:extLst>
                <a:ext uri="{FF2B5EF4-FFF2-40B4-BE49-F238E27FC236}">
                  <a16:creationId xmlns:a16="http://schemas.microsoft.com/office/drawing/2014/main" id="{E6A0BA24-3C16-FF4B-8E55-D015E896946C}"/>
                </a:ext>
              </a:extLst>
            </p:cNvPr>
            <p:cNvSpPr/>
            <p:nvPr/>
          </p:nvSpPr>
          <p:spPr>
            <a:xfrm>
              <a:off x="2397212" y="4100088"/>
              <a:ext cx="71537" cy="36328"/>
            </a:xfrm>
            <a:custGeom>
              <a:avLst/>
              <a:gdLst/>
              <a:ahLst/>
              <a:cxnLst/>
              <a:rect l="l" t="t" r="r" b="b"/>
              <a:pathLst>
                <a:path w="3708" h="1883" extrusionOk="0">
                  <a:moveTo>
                    <a:pt x="1848" y="1"/>
                  </a:moveTo>
                  <a:cubicBezTo>
                    <a:pt x="827" y="1"/>
                    <a:pt x="1" y="414"/>
                    <a:pt x="1" y="942"/>
                  </a:cubicBezTo>
                  <a:cubicBezTo>
                    <a:pt x="1" y="1458"/>
                    <a:pt x="827" y="1883"/>
                    <a:pt x="1848" y="1883"/>
                  </a:cubicBezTo>
                  <a:cubicBezTo>
                    <a:pt x="2870" y="1883"/>
                    <a:pt x="3708" y="1458"/>
                    <a:pt x="3708" y="942"/>
                  </a:cubicBezTo>
                  <a:cubicBezTo>
                    <a:pt x="3708" y="425"/>
                    <a:pt x="2870" y="1"/>
                    <a:pt x="184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649;p44">
            <a:extLst>
              <a:ext uri="{FF2B5EF4-FFF2-40B4-BE49-F238E27FC236}">
                <a16:creationId xmlns:a16="http://schemas.microsoft.com/office/drawing/2014/main" id="{246389A3-260A-A949-A4ED-93A374EDBBFB}"/>
              </a:ext>
            </a:extLst>
          </p:cNvPr>
          <p:cNvGrpSpPr/>
          <p:nvPr/>
        </p:nvGrpSpPr>
        <p:grpSpPr>
          <a:xfrm>
            <a:off x="6072810" y="4788610"/>
            <a:ext cx="215648" cy="211665"/>
            <a:chOff x="2306421" y="4147258"/>
            <a:chExt cx="71537" cy="70205"/>
          </a:xfrm>
        </p:grpSpPr>
        <p:sp>
          <p:nvSpPr>
            <p:cNvPr id="67" name="Google Shape;1650;p44">
              <a:extLst>
                <a:ext uri="{FF2B5EF4-FFF2-40B4-BE49-F238E27FC236}">
                  <a16:creationId xmlns:a16="http://schemas.microsoft.com/office/drawing/2014/main" id="{255F697B-7F7A-F645-B5BF-E543AF21429E}"/>
                </a:ext>
              </a:extLst>
            </p:cNvPr>
            <p:cNvSpPr/>
            <p:nvPr/>
          </p:nvSpPr>
          <p:spPr>
            <a:xfrm>
              <a:off x="2306421" y="4165412"/>
              <a:ext cx="71537" cy="52051"/>
            </a:xfrm>
            <a:custGeom>
              <a:avLst/>
              <a:gdLst/>
              <a:ahLst/>
              <a:cxnLst/>
              <a:rect l="l" t="t" r="r" b="b"/>
              <a:pathLst>
                <a:path w="3708" h="2698" extrusionOk="0">
                  <a:moveTo>
                    <a:pt x="1" y="0"/>
                  </a:moveTo>
                  <a:lnTo>
                    <a:pt x="1" y="1745"/>
                  </a:lnTo>
                  <a:cubicBezTo>
                    <a:pt x="1" y="2273"/>
                    <a:pt x="839" y="2698"/>
                    <a:pt x="1860" y="2698"/>
                  </a:cubicBezTo>
                  <a:cubicBezTo>
                    <a:pt x="2882" y="2698"/>
                    <a:pt x="3708" y="2261"/>
                    <a:pt x="3708" y="1745"/>
                  </a:cubicBezTo>
                  <a:lnTo>
                    <a:pt x="3708" y="0"/>
                  </a:lnTo>
                  <a:cubicBezTo>
                    <a:pt x="3708" y="528"/>
                    <a:pt x="2882" y="953"/>
                    <a:pt x="1860" y="953"/>
                  </a:cubicBezTo>
                  <a:cubicBezTo>
                    <a:pt x="839" y="953"/>
                    <a:pt x="1" y="528"/>
                    <a:pt x="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51;p44">
              <a:extLst>
                <a:ext uri="{FF2B5EF4-FFF2-40B4-BE49-F238E27FC236}">
                  <a16:creationId xmlns:a16="http://schemas.microsoft.com/office/drawing/2014/main" id="{810DF855-F3DB-C94E-AE4A-4A21ED883D81}"/>
                </a:ext>
              </a:extLst>
            </p:cNvPr>
            <p:cNvSpPr/>
            <p:nvPr/>
          </p:nvSpPr>
          <p:spPr>
            <a:xfrm>
              <a:off x="2306421" y="4147258"/>
              <a:ext cx="71537" cy="36559"/>
            </a:xfrm>
            <a:custGeom>
              <a:avLst/>
              <a:gdLst/>
              <a:ahLst/>
              <a:cxnLst/>
              <a:rect l="l" t="t" r="r" b="b"/>
              <a:pathLst>
                <a:path w="3708" h="1895" extrusionOk="0">
                  <a:moveTo>
                    <a:pt x="1860" y="0"/>
                  </a:moveTo>
                  <a:cubicBezTo>
                    <a:pt x="839" y="0"/>
                    <a:pt x="1" y="425"/>
                    <a:pt x="1" y="941"/>
                  </a:cubicBezTo>
                  <a:cubicBezTo>
                    <a:pt x="1" y="1469"/>
                    <a:pt x="839" y="1894"/>
                    <a:pt x="1860" y="1894"/>
                  </a:cubicBezTo>
                  <a:cubicBezTo>
                    <a:pt x="2882" y="1894"/>
                    <a:pt x="3708" y="1469"/>
                    <a:pt x="3708" y="941"/>
                  </a:cubicBezTo>
                  <a:cubicBezTo>
                    <a:pt x="3708" y="425"/>
                    <a:pt x="2882" y="0"/>
                    <a:pt x="1860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2" grpId="0"/>
      <p:bldP spid="123" grpId="0"/>
      <p:bldP spid="124" grpId="0"/>
      <p:bldP spid="125" grpId="0" build="p"/>
      <p:bldP spid="126" grpId="0" build="p"/>
      <p:bldP spid="127" grpId="0" build="p"/>
      <p:bldP spid="128" grpId="0" build="p"/>
      <p:bldP spid="129" grpId="0" build="p"/>
      <p:bldP spid="13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9">
            <a:alpha val="59000"/>
          </a:srgb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l="24507" r="658"/>
          <a:stretch/>
        </p:blipFill>
        <p:spPr>
          <a:xfrm>
            <a:off x="3924108" y="1219200"/>
            <a:ext cx="5219891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 flipH="1">
            <a:off x="1028925" y="1216958"/>
            <a:ext cx="4174740" cy="2566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Find the most important features in predicting the chance of rain</a:t>
            </a:r>
          </a:p>
          <a:p>
            <a:pPr lvl="0"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3C4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Compare rainfall predictors across Northern (HK) and Southern Hemisphere (Australia)</a:t>
            </a:r>
          </a:p>
          <a:p>
            <a:pPr lvl="0"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HK" sz="1600" dirty="0">
                <a:latin typeface="Futura Medium" panose="020B0602020204020303" pitchFamily="34" charset="-79"/>
                <a:ea typeface="Squada One"/>
                <a:cs typeface="Futura Medium" panose="020B0602020204020303" pitchFamily="34" charset="-79"/>
                <a:sym typeface="Squada One"/>
              </a:rPr>
              <a:t>Raise the public awareness</a:t>
            </a:r>
          </a:p>
          <a:p>
            <a:pPr marL="158750" indent="0">
              <a:buClr>
                <a:schemeClr val="dk1"/>
              </a:buClr>
            </a:pPr>
            <a:endParaRPr lang="en-HK" sz="1600" dirty="0">
              <a:latin typeface="Futura Medium" panose="020B0602020204020303" pitchFamily="34" charset="-79"/>
              <a:ea typeface="Squada One"/>
              <a:cs typeface="Futura Medium" panose="020B0602020204020303" pitchFamily="34" charset="-79"/>
              <a:sym typeface="Squada One"/>
            </a:endParaRPr>
          </a:p>
          <a:p>
            <a:pPr marL="158750" indent="0">
              <a:buClr>
                <a:schemeClr val="dk1"/>
              </a:buClr>
            </a:pPr>
            <a:endParaRPr lang="en-HK" sz="1600" dirty="0">
              <a:latin typeface="Futura Medium" panose="020B0602020204020303" pitchFamily="34" charset="-79"/>
              <a:ea typeface="Squada One"/>
              <a:cs typeface="Futura Medium" panose="020B0602020204020303" pitchFamily="34" charset="-79"/>
              <a:sym typeface="Squada One"/>
            </a:endParaRPr>
          </a:p>
          <a:p>
            <a:pPr lvl="0"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0"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600" dirty="0">
              <a:solidFill>
                <a:srgbClr val="5B3C4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1014139" y="322500"/>
            <a:ext cx="6342654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BUSINESS VALUE</a:t>
            </a:r>
          </a:p>
        </p:txBody>
      </p:sp>
      <p:sp>
        <p:nvSpPr>
          <p:cNvPr id="5" name="4-point Star 4">
            <a:extLst>
              <a:ext uri="{FF2B5EF4-FFF2-40B4-BE49-F238E27FC236}">
                <a16:creationId xmlns:a16="http://schemas.microsoft.com/office/drawing/2014/main" id="{9AC1534A-8BDE-6E42-AB6C-3D8445F333D6}"/>
              </a:ext>
            </a:extLst>
          </p:cNvPr>
          <p:cNvSpPr/>
          <p:nvPr/>
        </p:nvSpPr>
        <p:spPr>
          <a:xfrm flipH="1">
            <a:off x="7782153" y="1822529"/>
            <a:ext cx="65209" cy="65209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4-point Star 5">
            <a:extLst>
              <a:ext uri="{FF2B5EF4-FFF2-40B4-BE49-F238E27FC236}">
                <a16:creationId xmlns:a16="http://schemas.microsoft.com/office/drawing/2014/main" id="{4B4378B1-C9AE-8D4F-9A1B-5DF641E15E22}"/>
              </a:ext>
            </a:extLst>
          </p:cNvPr>
          <p:cNvSpPr/>
          <p:nvPr/>
        </p:nvSpPr>
        <p:spPr>
          <a:xfrm flipH="1">
            <a:off x="8467953" y="2327354"/>
            <a:ext cx="65209" cy="65209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GLOW in the cloud - ATS Recruitment Software">
            <a:extLst>
              <a:ext uri="{FF2B5EF4-FFF2-40B4-BE49-F238E27FC236}">
                <a16:creationId xmlns:a16="http://schemas.microsoft.com/office/drawing/2014/main" id="{4E563E0E-DCB5-1E43-BFEF-2AE801B7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16" y="1406784"/>
            <a:ext cx="994712" cy="5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LOW in the cloud - ATS Recruitment Software">
            <a:extLst>
              <a:ext uri="{FF2B5EF4-FFF2-40B4-BE49-F238E27FC236}">
                <a16:creationId xmlns:a16="http://schemas.microsoft.com/office/drawing/2014/main" id="{6CE37C2E-49C0-F846-89F9-ECE3DD40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9678" y="2097801"/>
            <a:ext cx="744069" cy="45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氣象冷知識】每逢黃雨召喚馬浚偉天文台長用切雞飯加色講解｜香港01｜熱爆話題">
            <a:extLst>
              <a:ext uri="{FF2B5EF4-FFF2-40B4-BE49-F238E27FC236}">
                <a16:creationId xmlns:a16="http://schemas.microsoft.com/office/drawing/2014/main" id="{5CC9E0B0-9A86-4743-AE64-493BC83C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7" y="3783755"/>
            <a:ext cx="2446334" cy="136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19;p23">
            <a:extLst>
              <a:ext uri="{FF2B5EF4-FFF2-40B4-BE49-F238E27FC236}">
                <a16:creationId xmlns:a16="http://schemas.microsoft.com/office/drawing/2014/main" id="{9A6FDC50-4186-5F45-9C7B-A43A2A1AB9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772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0277 L -0.08298 0.00277 " pathEditMode="relative" ptsTypes="AA">
                                      <p:cBhvr>
                                        <p:cTn id="10" dur="5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15 8.64198E-7 L 0.09427 8.64198E-7 " pathEditMode="relative" ptsTypes="AA">
                                      <p:cBhvr>
                                        <p:cTn id="1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subTitle" idx="1"/>
          </p:nvPr>
        </p:nvSpPr>
        <p:spPr>
          <a:xfrm>
            <a:off x="1446227" y="3302090"/>
            <a:ext cx="2723420" cy="1363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Australia Weather</a:t>
            </a:r>
          </a:p>
          <a:p>
            <a:pPr marL="0" indent="0" algn="ctr">
              <a:lnSpc>
                <a:spcPct val="150000"/>
              </a:lnSpc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2008-2017</a:t>
            </a:r>
          </a:p>
          <a:p>
            <a:pPr marL="0" indent="0" algn="ctr">
              <a:lnSpc>
                <a:spcPct val="150000"/>
              </a:lnSpc>
            </a:pPr>
            <a:r>
              <a:rPr lang="en-US" sz="105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Australian Government</a:t>
            </a:r>
          </a:p>
          <a:p>
            <a:pPr marL="0" indent="0" algn="ctr">
              <a:lnSpc>
                <a:spcPct val="150000"/>
              </a:lnSpc>
            </a:pPr>
            <a:r>
              <a:rPr lang="en-US" sz="105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( Bureau of Meteorology )</a:t>
            </a:r>
            <a:endParaRPr lang="en-US" sz="1600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47625" t="6940" r="21042" b="8827"/>
          <a:stretch/>
        </p:blipFill>
        <p:spPr>
          <a:xfrm flipH="1">
            <a:off x="7438523" y="2552699"/>
            <a:ext cx="1718294" cy="259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 flipH="1">
            <a:off x="1939221" y="93691"/>
            <a:ext cx="5344831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COLLECTION</a:t>
            </a:r>
            <a:endParaRPr dirty="0"/>
          </a:p>
        </p:txBody>
      </p:sp>
      <p:pic>
        <p:nvPicPr>
          <p:cNvPr id="1028" name="Picture 4" descr="香港天文台- 维基百科，自由的百科全书">
            <a:extLst>
              <a:ext uri="{FF2B5EF4-FFF2-40B4-BE49-F238E27FC236}">
                <a16:creationId xmlns:a16="http://schemas.microsoft.com/office/drawing/2014/main" id="{A9720D0C-D320-B944-A127-D85AA6DB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932" y="1391896"/>
            <a:ext cx="2360622" cy="191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5233908-065B-5046-AF50-C1D3DDC6B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686" y="1465243"/>
            <a:ext cx="3442501" cy="1613672"/>
          </a:xfrm>
          <a:prstGeom prst="rect">
            <a:avLst/>
          </a:prstGeom>
        </p:spPr>
      </p:pic>
      <p:grpSp>
        <p:nvGrpSpPr>
          <p:cNvPr id="12" name="Google Shape;8521;p55">
            <a:extLst>
              <a:ext uri="{FF2B5EF4-FFF2-40B4-BE49-F238E27FC236}">
                <a16:creationId xmlns:a16="http://schemas.microsoft.com/office/drawing/2014/main" id="{6563FE55-191D-B747-88FE-A88A3EE342CE}"/>
              </a:ext>
            </a:extLst>
          </p:cNvPr>
          <p:cNvGrpSpPr/>
          <p:nvPr/>
        </p:nvGrpSpPr>
        <p:grpSpPr>
          <a:xfrm>
            <a:off x="4359794" y="1313966"/>
            <a:ext cx="304189" cy="302554"/>
            <a:chOff x="-3854375" y="2046625"/>
            <a:chExt cx="293025" cy="291450"/>
          </a:xfrm>
        </p:grpSpPr>
        <p:sp>
          <p:nvSpPr>
            <p:cNvPr id="13" name="Google Shape;8522;p55">
              <a:extLst>
                <a:ext uri="{FF2B5EF4-FFF2-40B4-BE49-F238E27FC236}">
                  <a16:creationId xmlns:a16="http://schemas.microsoft.com/office/drawing/2014/main" id="{68DE9560-E216-E24E-B00B-179AB582F8C1}"/>
                </a:ext>
              </a:extLst>
            </p:cNvPr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23;p55">
              <a:extLst>
                <a:ext uri="{FF2B5EF4-FFF2-40B4-BE49-F238E27FC236}">
                  <a16:creationId xmlns:a16="http://schemas.microsoft.com/office/drawing/2014/main" id="{C56B50BD-63A4-7145-BA30-49066E33D3F0}"/>
                </a:ext>
              </a:extLst>
            </p:cNvPr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230;p28">
            <a:extLst>
              <a:ext uri="{FF2B5EF4-FFF2-40B4-BE49-F238E27FC236}">
                <a16:creationId xmlns:a16="http://schemas.microsoft.com/office/drawing/2014/main" id="{292B5E2D-4578-5A45-9D9C-A7E1FF1B2379}"/>
              </a:ext>
            </a:extLst>
          </p:cNvPr>
          <p:cNvSpPr txBox="1">
            <a:spLocks/>
          </p:cNvSpPr>
          <p:nvPr/>
        </p:nvSpPr>
        <p:spPr>
          <a:xfrm>
            <a:off x="4974353" y="3302090"/>
            <a:ext cx="2723420" cy="1042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HK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Hong Kong Weather</a:t>
            </a:r>
          </a:p>
          <a:p>
            <a:pPr marL="0" indent="0" algn="ctr">
              <a:lnSpc>
                <a:spcPct val="150000"/>
              </a:lnSpc>
            </a:pPr>
            <a:r>
              <a:rPr lang="en-HK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2000-2019</a:t>
            </a:r>
          </a:p>
        </p:txBody>
      </p:sp>
      <p:sp>
        <p:nvSpPr>
          <p:cNvPr id="16" name="4-point Star 15">
            <a:extLst>
              <a:ext uri="{FF2B5EF4-FFF2-40B4-BE49-F238E27FC236}">
                <a16:creationId xmlns:a16="http://schemas.microsoft.com/office/drawing/2014/main" id="{9C275537-AB2E-3041-9F43-64464E04CA86}"/>
              </a:ext>
            </a:extLst>
          </p:cNvPr>
          <p:cNvSpPr/>
          <p:nvPr/>
        </p:nvSpPr>
        <p:spPr>
          <a:xfrm flipH="1">
            <a:off x="908952" y="1902117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4-point Star 16">
            <a:extLst>
              <a:ext uri="{FF2B5EF4-FFF2-40B4-BE49-F238E27FC236}">
                <a16:creationId xmlns:a16="http://schemas.microsoft.com/office/drawing/2014/main" id="{A9D87FCC-62DB-8C40-A46B-E8F5A19F2476}"/>
              </a:ext>
            </a:extLst>
          </p:cNvPr>
          <p:cNvSpPr/>
          <p:nvPr/>
        </p:nvSpPr>
        <p:spPr>
          <a:xfrm flipH="1">
            <a:off x="1595013" y="1950390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19;p23">
            <a:extLst>
              <a:ext uri="{FF2B5EF4-FFF2-40B4-BE49-F238E27FC236}">
                <a16:creationId xmlns:a16="http://schemas.microsoft.com/office/drawing/2014/main" id="{5F76D0A3-B1A4-BA4A-9F38-3BC7B56E60A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772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s" dirty="0">
                <a:solidFill>
                  <a:schemeClr val="bg1">
                    <a:lumMod val="85000"/>
                  </a:schemeClr>
                </a:solidFill>
              </a:rPr>
              <a:t>02</a:t>
            </a:r>
          </a:p>
        </p:txBody>
      </p:sp>
      <p:grpSp>
        <p:nvGrpSpPr>
          <p:cNvPr id="19" name="Google Shape;8521;p55">
            <a:extLst>
              <a:ext uri="{FF2B5EF4-FFF2-40B4-BE49-F238E27FC236}">
                <a16:creationId xmlns:a16="http://schemas.microsoft.com/office/drawing/2014/main" id="{FC3B443E-1EA5-EA42-9843-484FE1FE77AC}"/>
              </a:ext>
            </a:extLst>
          </p:cNvPr>
          <p:cNvGrpSpPr/>
          <p:nvPr/>
        </p:nvGrpSpPr>
        <p:grpSpPr>
          <a:xfrm>
            <a:off x="7357474" y="1280294"/>
            <a:ext cx="304189" cy="302554"/>
            <a:chOff x="-3854375" y="2046625"/>
            <a:chExt cx="293025" cy="291450"/>
          </a:xfrm>
        </p:grpSpPr>
        <p:sp>
          <p:nvSpPr>
            <p:cNvPr id="20" name="Google Shape;8522;p55">
              <a:extLst>
                <a:ext uri="{FF2B5EF4-FFF2-40B4-BE49-F238E27FC236}">
                  <a16:creationId xmlns:a16="http://schemas.microsoft.com/office/drawing/2014/main" id="{0C36E462-8C7C-9544-9D84-C743F1045ED5}"/>
                </a:ext>
              </a:extLst>
            </p:cNvPr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23;p55">
              <a:extLst>
                <a:ext uri="{FF2B5EF4-FFF2-40B4-BE49-F238E27FC236}">
                  <a16:creationId xmlns:a16="http://schemas.microsoft.com/office/drawing/2014/main" id="{BC6809C5-8931-FB48-9150-0AF52AA329D8}"/>
                </a:ext>
              </a:extLst>
            </p:cNvPr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123 L 0.00191 -0.03951 " pathEditMode="relative" ptsTypes="AA">
                                      <p:cBhvr>
                                        <p:cTn id="13" dur="5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2FC952B4-EBE2-8E44-B39C-8D90E9FC8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0"/>
            <a:ext cx="69437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subTitle" idx="2"/>
          </p:nvPr>
        </p:nvSpPr>
        <p:spPr>
          <a:xfrm>
            <a:off x="905624" y="2337018"/>
            <a:ext cx="1770341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HK" dirty="0">
                <a:solidFill>
                  <a:srgbClr val="FFC000"/>
                </a:solidFill>
              </a:rPr>
              <a:t>Drop </a:t>
            </a:r>
            <a:r>
              <a:rPr lang="en-HK" dirty="0" err="1">
                <a:solidFill>
                  <a:srgbClr val="FFC000"/>
                </a:solidFill>
              </a:rPr>
              <a:t>Risk_MM</a:t>
            </a:r>
            <a:endParaRPr lang="en-HK" dirty="0">
              <a:solidFill>
                <a:srgbClr val="FFC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6"/>
          </p:nvPr>
        </p:nvSpPr>
        <p:spPr>
          <a:xfrm>
            <a:off x="2660263" y="2328977"/>
            <a:ext cx="2212283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" dirty="0">
                <a:solidFill>
                  <a:srgbClr val="62BCBE"/>
                </a:solidFill>
              </a:rPr>
              <a:t>Impute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s" dirty="0">
                <a:solidFill>
                  <a:srgbClr val="62BCBE"/>
                </a:solidFill>
              </a:rPr>
              <a:t>Missing Values</a:t>
            </a:r>
            <a:endParaRPr dirty="0">
              <a:solidFill>
                <a:srgbClr val="62BCBE"/>
              </a:solidFill>
            </a:endParaRPr>
          </a:p>
        </p:txBody>
      </p:sp>
      <p:sp>
        <p:nvSpPr>
          <p:cNvPr id="148" name="Google Shape;148;p25"/>
          <p:cNvSpPr txBox="1">
            <a:spLocks noGrp="1"/>
          </p:cNvSpPr>
          <p:nvPr>
            <p:ph type="ctrTitle"/>
          </p:nvPr>
        </p:nvSpPr>
        <p:spPr>
          <a:xfrm>
            <a:off x="2366757" y="199778"/>
            <a:ext cx="4410485" cy="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/>
              <a:t>PREPROCESSING</a:t>
            </a:r>
            <a:endParaRPr sz="4400" dirty="0"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5"/>
          </p:nvPr>
        </p:nvSpPr>
        <p:spPr>
          <a:xfrm>
            <a:off x="6518381" y="3848765"/>
            <a:ext cx="1877910" cy="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" dirty="0">
                <a:solidFill>
                  <a:srgbClr val="FFC000"/>
                </a:solidFill>
              </a:rPr>
              <a:t>Feature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s" dirty="0">
                <a:solidFill>
                  <a:srgbClr val="FFC000"/>
                </a:solidFill>
              </a:rPr>
              <a:t>Scaling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924674" y="3900207"/>
            <a:ext cx="1770341" cy="705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" dirty="0"/>
              <a:t>Filter Common</a:t>
            </a:r>
            <a:r>
              <a:rPr lang="es" dirty="0">
                <a:solidFill>
                  <a:srgbClr val="62BCBE"/>
                </a:solidFill>
              </a:rPr>
              <a:t> Columns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HK" dirty="0"/>
              <a:t>F</a:t>
            </a:r>
            <a:r>
              <a:rPr lang="es" dirty="0"/>
              <a:t>or both dataset</a:t>
            </a:r>
            <a:endParaRPr lang="es" dirty="0">
              <a:solidFill>
                <a:srgbClr val="62BCBE"/>
              </a:solidFill>
            </a:endParaRPr>
          </a:p>
        </p:txBody>
      </p:sp>
      <p:grpSp>
        <p:nvGrpSpPr>
          <p:cNvPr id="152" name="Google Shape;152;p25"/>
          <p:cNvGrpSpPr/>
          <p:nvPr/>
        </p:nvGrpSpPr>
        <p:grpSpPr>
          <a:xfrm>
            <a:off x="1496169" y="3403195"/>
            <a:ext cx="646014" cy="446790"/>
            <a:chOff x="1031037" y="1034575"/>
            <a:chExt cx="5387938" cy="3726354"/>
          </a:xfrm>
        </p:grpSpPr>
        <p:sp>
          <p:nvSpPr>
            <p:cNvPr id="153" name="Google Shape;153;p25"/>
            <p:cNvSpPr/>
            <p:nvPr/>
          </p:nvSpPr>
          <p:spPr>
            <a:xfrm>
              <a:off x="1031037" y="1494508"/>
              <a:ext cx="5228347" cy="3266421"/>
            </a:xfrm>
            <a:custGeom>
              <a:avLst/>
              <a:gdLst/>
              <a:ahLst/>
              <a:cxnLst/>
              <a:rect l="l" t="t" r="r" b="b"/>
              <a:pathLst>
                <a:path w="209134" h="130657" extrusionOk="0">
                  <a:moveTo>
                    <a:pt x="104579" y="0"/>
                  </a:moveTo>
                  <a:cubicBezTo>
                    <a:pt x="84874" y="0"/>
                    <a:pt x="68576" y="14558"/>
                    <a:pt x="65831" y="33504"/>
                  </a:cubicBezTo>
                  <a:cubicBezTo>
                    <a:pt x="63723" y="33087"/>
                    <a:pt x="61542" y="32842"/>
                    <a:pt x="59311" y="32842"/>
                  </a:cubicBezTo>
                  <a:cubicBezTo>
                    <a:pt x="41469" y="32842"/>
                    <a:pt x="27009" y="47302"/>
                    <a:pt x="27009" y="65144"/>
                  </a:cubicBezTo>
                  <a:cubicBezTo>
                    <a:pt x="27009" y="66443"/>
                    <a:pt x="27082" y="67742"/>
                    <a:pt x="27254" y="69017"/>
                  </a:cubicBezTo>
                  <a:cubicBezTo>
                    <a:pt x="26371" y="68919"/>
                    <a:pt x="25489" y="68870"/>
                    <a:pt x="24582" y="68870"/>
                  </a:cubicBezTo>
                  <a:cubicBezTo>
                    <a:pt x="11004" y="68870"/>
                    <a:pt x="0" y="79874"/>
                    <a:pt x="0" y="93452"/>
                  </a:cubicBezTo>
                  <a:cubicBezTo>
                    <a:pt x="0" y="107005"/>
                    <a:pt x="11004" y="118010"/>
                    <a:pt x="24582" y="118010"/>
                  </a:cubicBezTo>
                  <a:cubicBezTo>
                    <a:pt x="30538" y="118010"/>
                    <a:pt x="35979" y="115902"/>
                    <a:pt x="40243" y="112373"/>
                  </a:cubicBezTo>
                  <a:cubicBezTo>
                    <a:pt x="45660" y="120044"/>
                    <a:pt x="54581" y="125044"/>
                    <a:pt x="64679" y="125044"/>
                  </a:cubicBezTo>
                  <a:cubicBezTo>
                    <a:pt x="72644" y="125044"/>
                    <a:pt x="79874" y="121907"/>
                    <a:pt x="85242" y="116833"/>
                  </a:cubicBezTo>
                  <a:cubicBezTo>
                    <a:pt x="88844" y="124970"/>
                    <a:pt x="96981" y="130656"/>
                    <a:pt x="106442" y="130656"/>
                  </a:cubicBezTo>
                  <a:cubicBezTo>
                    <a:pt x="115020" y="130656"/>
                    <a:pt x="122495" y="125975"/>
                    <a:pt x="126514" y="119039"/>
                  </a:cubicBezTo>
                  <a:cubicBezTo>
                    <a:pt x="131514" y="122814"/>
                    <a:pt x="137739" y="125044"/>
                    <a:pt x="144455" y="125044"/>
                  </a:cubicBezTo>
                  <a:cubicBezTo>
                    <a:pt x="154552" y="125044"/>
                    <a:pt x="163474" y="120044"/>
                    <a:pt x="168914" y="112373"/>
                  </a:cubicBezTo>
                  <a:cubicBezTo>
                    <a:pt x="173154" y="115902"/>
                    <a:pt x="178620" y="118010"/>
                    <a:pt x="184576" y="118010"/>
                  </a:cubicBezTo>
                  <a:cubicBezTo>
                    <a:pt x="198129" y="118010"/>
                    <a:pt x="209133" y="107005"/>
                    <a:pt x="209133" y="93452"/>
                  </a:cubicBezTo>
                  <a:cubicBezTo>
                    <a:pt x="209133" y="79874"/>
                    <a:pt x="198129" y="68870"/>
                    <a:pt x="184576" y="68870"/>
                  </a:cubicBezTo>
                  <a:cubicBezTo>
                    <a:pt x="183669" y="68870"/>
                    <a:pt x="182762" y="68919"/>
                    <a:pt x="181904" y="69017"/>
                  </a:cubicBezTo>
                  <a:cubicBezTo>
                    <a:pt x="182051" y="67742"/>
                    <a:pt x="182125" y="66443"/>
                    <a:pt x="182125" y="65144"/>
                  </a:cubicBezTo>
                  <a:cubicBezTo>
                    <a:pt x="182125" y="47302"/>
                    <a:pt x="167665" y="32842"/>
                    <a:pt x="149847" y="32842"/>
                  </a:cubicBezTo>
                  <a:cubicBezTo>
                    <a:pt x="147592" y="32842"/>
                    <a:pt x="145411" y="33087"/>
                    <a:pt x="143303" y="33504"/>
                  </a:cubicBezTo>
                  <a:cubicBezTo>
                    <a:pt x="140582" y="14558"/>
                    <a:pt x="124284" y="0"/>
                    <a:pt x="104579" y="0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3016525" y="1398000"/>
              <a:ext cx="3402450" cy="2908600"/>
            </a:xfrm>
            <a:custGeom>
              <a:avLst/>
              <a:gdLst/>
              <a:ahLst/>
              <a:cxnLst/>
              <a:rect l="l" t="t" r="r" b="b"/>
              <a:pathLst>
                <a:path w="136098" h="116344" extrusionOk="0">
                  <a:moveTo>
                    <a:pt x="31543" y="0"/>
                  </a:moveTo>
                  <a:cubicBezTo>
                    <a:pt x="18602" y="0"/>
                    <a:pt x="7132" y="6274"/>
                    <a:pt x="0" y="15955"/>
                  </a:cubicBezTo>
                  <a:cubicBezTo>
                    <a:pt x="5613" y="12867"/>
                    <a:pt x="12034" y="11103"/>
                    <a:pt x="18872" y="11103"/>
                  </a:cubicBezTo>
                  <a:cubicBezTo>
                    <a:pt x="36371" y="11103"/>
                    <a:pt x="51174" y="22597"/>
                    <a:pt x="56199" y="38430"/>
                  </a:cubicBezTo>
                  <a:cubicBezTo>
                    <a:pt x="57217" y="41703"/>
                    <a:pt x="60251" y="43945"/>
                    <a:pt x="63685" y="43945"/>
                  </a:cubicBezTo>
                  <a:cubicBezTo>
                    <a:pt x="63722" y="43945"/>
                    <a:pt x="63759" y="43945"/>
                    <a:pt x="63796" y="43944"/>
                  </a:cubicBezTo>
                  <a:cubicBezTo>
                    <a:pt x="63938" y="43942"/>
                    <a:pt x="64080" y="43942"/>
                    <a:pt x="64221" y="43942"/>
                  </a:cubicBezTo>
                  <a:cubicBezTo>
                    <a:pt x="80704" y="43942"/>
                    <a:pt x="94740" y="56659"/>
                    <a:pt x="96295" y="73134"/>
                  </a:cubicBezTo>
                  <a:cubicBezTo>
                    <a:pt x="96638" y="76762"/>
                    <a:pt x="99334" y="79703"/>
                    <a:pt x="102937" y="80291"/>
                  </a:cubicBezTo>
                  <a:cubicBezTo>
                    <a:pt x="114481" y="82227"/>
                    <a:pt x="123426" y="92276"/>
                    <a:pt x="123426" y="104530"/>
                  </a:cubicBezTo>
                  <a:cubicBezTo>
                    <a:pt x="123426" y="108819"/>
                    <a:pt x="122348" y="112838"/>
                    <a:pt x="120412" y="116343"/>
                  </a:cubicBezTo>
                  <a:lnTo>
                    <a:pt x="120412" y="116343"/>
                  </a:lnTo>
                  <a:cubicBezTo>
                    <a:pt x="129603" y="112789"/>
                    <a:pt x="136097" y="103868"/>
                    <a:pt x="136097" y="93452"/>
                  </a:cubicBezTo>
                  <a:cubicBezTo>
                    <a:pt x="136097" y="79874"/>
                    <a:pt x="125093" y="68870"/>
                    <a:pt x="111540" y="68870"/>
                  </a:cubicBezTo>
                  <a:cubicBezTo>
                    <a:pt x="110633" y="68870"/>
                    <a:pt x="109726" y="68919"/>
                    <a:pt x="108868" y="69017"/>
                  </a:cubicBezTo>
                  <a:cubicBezTo>
                    <a:pt x="109015" y="67742"/>
                    <a:pt x="109089" y="66443"/>
                    <a:pt x="109089" y="65144"/>
                  </a:cubicBezTo>
                  <a:cubicBezTo>
                    <a:pt x="109089" y="47302"/>
                    <a:pt x="94629" y="32842"/>
                    <a:pt x="76811" y="32842"/>
                  </a:cubicBezTo>
                  <a:cubicBezTo>
                    <a:pt x="74556" y="32842"/>
                    <a:pt x="72375" y="33087"/>
                    <a:pt x="70267" y="33504"/>
                  </a:cubicBezTo>
                  <a:cubicBezTo>
                    <a:pt x="67546" y="14558"/>
                    <a:pt x="51248" y="0"/>
                    <a:pt x="31543" y="0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2236525" y="1034575"/>
              <a:ext cx="409325" cy="631800"/>
            </a:xfrm>
            <a:custGeom>
              <a:avLst/>
              <a:gdLst/>
              <a:ahLst/>
              <a:cxnLst/>
              <a:rect l="l" t="t" r="r" b="b"/>
              <a:pathLst>
                <a:path w="16373" h="25272" extrusionOk="0">
                  <a:moveTo>
                    <a:pt x="3511" y="1"/>
                  </a:moveTo>
                  <a:cubicBezTo>
                    <a:pt x="3056" y="1"/>
                    <a:pt x="2594" y="104"/>
                    <a:pt x="2157" y="322"/>
                  </a:cubicBezTo>
                  <a:cubicBezTo>
                    <a:pt x="638" y="1057"/>
                    <a:pt x="0" y="2895"/>
                    <a:pt x="760" y="4415"/>
                  </a:cubicBezTo>
                  <a:lnTo>
                    <a:pt x="10123" y="23556"/>
                  </a:lnTo>
                  <a:cubicBezTo>
                    <a:pt x="10662" y="24635"/>
                    <a:pt x="11740" y="25272"/>
                    <a:pt x="12892" y="25272"/>
                  </a:cubicBezTo>
                  <a:cubicBezTo>
                    <a:pt x="13333" y="25272"/>
                    <a:pt x="13799" y="25174"/>
                    <a:pt x="14240" y="24953"/>
                  </a:cubicBezTo>
                  <a:cubicBezTo>
                    <a:pt x="15760" y="24218"/>
                    <a:pt x="16372" y="22380"/>
                    <a:pt x="15637" y="20860"/>
                  </a:cubicBezTo>
                  <a:lnTo>
                    <a:pt x="6250" y="1719"/>
                  </a:lnTo>
                  <a:cubicBezTo>
                    <a:pt x="5726" y="636"/>
                    <a:pt x="4641" y="1"/>
                    <a:pt x="3511" y="1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1506775" y="1513025"/>
              <a:ext cx="564950" cy="537525"/>
            </a:xfrm>
            <a:custGeom>
              <a:avLst/>
              <a:gdLst/>
              <a:ahLst/>
              <a:cxnLst/>
              <a:rect l="l" t="t" r="r" b="b"/>
              <a:pathLst>
                <a:path w="22598" h="21501" extrusionOk="0">
                  <a:moveTo>
                    <a:pt x="3376" y="0"/>
                  </a:moveTo>
                  <a:cubicBezTo>
                    <a:pt x="2575" y="0"/>
                    <a:pt x="1777" y="313"/>
                    <a:pt x="1177" y="938"/>
                  </a:cubicBezTo>
                  <a:cubicBezTo>
                    <a:pt x="1" y="2139"/>
                    <a:pt x="25" y="4075"/>
                    <a:pt x="1250" y="5276"/>
                  </a:cubicBezTo>
                  <a:lnTo>
                    <a:pt x="17083" y="20643"/>
                  </a:lnTo>
                  <a:cubicBezTo>
                    <a:pt x="17671" y="21231"/>
                    <a:pt x="18456" y="21501"/>
                    <a:pt x="19215" y="21501"/>
                  </a:cubicBezTo>
                  <a:cubicBezTo>
                    <a:pt x="20024" y="21501"/>
                    <a:pt x="20808" y="21207"/>
                    <a:pt x="21421" y="20570"/>
                  </a:cubicBezTo>
                  <a:cubicBezTo>
                    <a:pt x="22598" y="19369"/>
                    <a:pt x="22573" y="17432"/>
                    <a:pt x="21348" y="16256"/>
                  </a:cubicBezTo>
                  <a:lnTo>
                    <a:pt x="5515" y="865"/>
                  </a:lnTo>
                  <a:cubicBezTo>
                    <a:pt x="4915" y="288"/>
                    <a:pt x="4144" y="0"/>
                    <a:pt x="3376" y="0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4963750" y="1034575"/>
              <a:ext cx="409300" cy="631800"/>
            </a:xfrm>
            <a:custGeom>
              <a:avLst/>
              <a:gdLst/>
              <a:ahLst/>
              <a:cxnLst/>
              <a:rect l="l" t="t" r="r" b="b"/>
              <a:pathLst>
                <a:path w="16372" h="25272" extrusionOk="0">
                  <a:moveTo>
                    <a:pt x="12876" y="1"/>
                  </a:moveTo>
                  <a:cubicBezTo>
                    <a:pt x="11753" y="1"/>
                    <a:pt x="10664" y="636"/>
                    <a:pt x="10122" y="1719"/>
                  </a:cubicBezTo>
                  <a:lnTo>
                    <a:pt x="760" y="20860"/>
                  </a:lnTo>
                  <a:cubicBezTo>
                    <a:pt x="0" y="22380"/>
                    <a:pt x="637" y="24218"/>
                    <a:pt x="2157" y="24953"/>
                  </a:cubicBezTo>
                  <a:cubicBezTo>
                    <a:pt x="2573" y="25174"/>
                    <a:pt x="3039" y="25272"/>
                    <a:pt x="3505" y="25272"/>
                  </a:cubicBezTo>
                  <a:cubicBezTo>
                    <a:pt x="4632" y="25272"/>
                    <a:pt x="5711" y="24635"/>
                    <a:pt x="6250" y="23556"/>
                  </a:cubicBezTo>
                  <a:lnTo>
                    <a:pt x="15637" y="4415"/>
                  </a:lnTo>
                  <a:cubicBezTo>
                    <a:pt x="16372" y="2895"/>
                    <a:pt x="15735" y="1057"/>
                    <a:pt x="14215" y="322"/>
                  </a:cubicBezTo>
                  <a:cubicBezTo>
                    <a:pt x="13786" y="104"/>
                    <a:pt x="13328" y="1"/>
                    <a:pt x="12876" y="1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5537850" y="1513025"/>
              <a:ext cx="564950" cy="537525"/>
            </a:xfrm>
            <a:custGeom>
              <a:avLst/>
              <a:gdLst/>
              <a:ahLst/>
              <a:cxnLst/>
              <a:rect l="l" t="t" r="r" b="b"/>
              <a:pathLst>
                <a:path w="22598" h="21501" extrusionOk="0">
                  <a:moveTo>
                    <a:pt x="19223" y="0"/>
                  </a:moveTo>
                  <a:cubicBezTo>
                    <a:pt x="18454" y="0"/>
                    <a:pt x="17684" y="288"/>
                    <a:pt x="17083" y="865"/>
                  </a:cubicBezTo>
                  <a:lnTo>
                    <a:pt x="1251" y="16256"/>
                  </a:lnTo>
                  <a:cubicBezTo>
                    <a:pt x="25" y="17432"/>
                    <a:pt x="1" y="19369"/>
                    <a:pt x="1177" y="20570"/>
                  </a:cubicBezTo>
                  <a:cubicBezTo>
                    <a:pt x="1790" y="21207"/>
                    <a:pt x="2574" y="21501"/>
                    <a:pt x="3383" y="21501"/>
                  </a:cubicBezTo>
                  <a:cubicBezTo>
                    <a:pt x="4143" y="21501"/>
                    <a:pt x="4927" y="21231"/>
                    <a:pt x="5515" y="20643"/>
                  </a:cubicBezTo>
                  <a:lnTo>
                    <a:pt x="21372" y="5276"/>
                  </a:lnTo>
                  <a:cubicBezTo>
                    <a:pt x="22573" y="4075"/>
                    <a:pt x="22598" y="2139"/>
                    <a:pt x="21421" y="938"/>
                  </a:cubicBezTo>
                  <a:cubicBezTo>
                    <a:pt x="20821" y="313"/>
                    <a:pt x="20023" y="0"/>
                    <a:pt x="19223" y="0"/>
                  </a:cubicBez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5"/>
          <p:cNvGrpSpPr/>
          <p:nvPr/>
        </p:nvGrpSpPr>
        <p:grpSpPr>
          <a:xfrm>
            <a:off x="3478231" y="3372470"/>
            <a:ext cx="564025" cy="486245"/>
            <a:chOff x="1190625" y="584900"/>
            <a:chExt cx="5251625" cy="4527425"/>
          </a:xfrm>
        </p:grpSpPr>
        <p:sp>
          <p:nvSpPr>
            <p:cNvPr id="163" name="Google Shape;163;p25"/>
            <p:cNvSpPr/>
            <p:nvPr/>
          </p:nvSpPr>
          <p:spPr>
            <a:xfrm>
              <a:off x="2843725" y="584900"/>
              <a:ext cx="955875" cy="955875"/>
            </a:xfrm>
            <a:custGeom>
              <a:avLst/>
              <a:gdLst/>
              <a:ahLst/>
              <a:cxnLst/>
              <a:rect l="l" t="t" r="r" b="b"/>
              <a:pathLst>
                <a:path w="38235" h="38235" extrusionOk="0">
                  <a:moveTo>
                    <a:pt x="2942" y="1"/>
                  </a:moveTo>
                  <a:cubicBezTo>
                    <a:pt x="1324" y="1"/>
                    <a:pt x="1" y="1324"/>
                    <a:pt x="1" y="2942"/>
                  </a:cubicBezTo>
                  <a:lnTo>
                    <a:pt x="1" y="22377"/>
                  </a:lnTo>
                  <a:cubicBezTo>
                    <a:pt x="1" y="31152"/>
                    <a:pt x="7084" y="38235"/>
                    <a:pt x="15833" y="38235"/>
                  </a:cubicBezTo>
                  <a:lnTo>
                    <a:pt x="38234" y="38235"/>
                  </a:lnTo>
                  <a:lnTo>
                    <a:pt x="38234" y="15834"/>
                  </a:lnTo>
                  <a:cubicBezTo>
                    <a:pt x="38234" y="7084"/>
                    <a:pt x="31151" y="1"/>
                    <a:pt x="22402" y="1"/>
                  </a:cubicBezTo>
                  <a:close/>
                </a:path>
              </a:pathLst>
            </a:custGeom>
            <a:solidFill>
              <a:srgbClr val="708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2881725" y="622900"/>
              <a:ext cx="917875" cy="917875"/>
            </a:xfrm>
            <a:custGeom>
              <a:avLst/>
              <a:gdLst/>
              <a:ahLst/>
              <a:cxnLst/>
              <a:rect l="l" t="t" r="r" b="b"/>
              <a:pathLst>
                <a:path w="36715" h="36715" extrusionOk="0">
                  <a:moveTo>
                    <a:pt x="27695" y="1"/>
                  </a:moveTo>
                  <a:cubicBezTo>
                    <a:pt x="28161" y="1643"/>
                    <a:pt x="28406" y="3383"/>
                    <a:pt x="28406" y="5196"/>
                  </a:cubicBezTo>
                  <a:lnTo>
                    <a:pt x="28406" y="29117"/>
                  </a:lnTo>
                  <a:lnTo>
                    <a:pt x="6471" y="29117"/>
                  </a:lnTo>
                  <a:cubicBezTo>
                    <a:pt x="4167" y="29117"/>
                    <a:pt x="1985" y="28578"/>
                    <a:pt x="0" y="27646"/>
                  </a:cubicBezTo>
                  <a:lnTo>
                    <a:pt x="0" y="27646"/>
                  </a:lnTo>
                  <a:cubicBezTo>
                    <a:pt x="2525" y="33014"/>
                    <a:pt x="7990" y="36715"/>
                    <a:pt x="14313" y="36715"/>
                  </a:cubicBezTo>
                  <a:lnTo>
                    <a:pt x="36714" y="36715"/>
                  </a:lnTo>
                  <a:lnTo>
                    <a:pt x="36714" y="14485"/>
                  </a:lnTo>
                  <a:cubicBezTo>
                    <a:pt x="36714" y="14044"/>
                    <a:pt x="36714" y="13627"/>
                    <a:pt x="36690" y="13211"/>
                  </a:cubicBezTo>
                  <a:cubicBezTo>
                    <a:pt x="36665" y="13137"/>
                    <a:pt x="36665" y="13088"/>
                    <a:pt x="36665" y="13015"/>
                  </a:cubicBezTo>
                  <a:cubicBezTo>
                    <a:pt x="36641" y="12794"/>
                    <a:pt x="36616" y="12574"/>
                    <a:pt x="36592" y="12353"/>
                  </a:cubicBezTo>
                  <a:cubicBezTo>
                    <a:pt x="35930" y="6887"/>
                    <a:pt x="32474" y="2304"/>
                    <a:pt x="27695" y="1"/>
                  </a:cubicBezTo>
                  <a:close/>
                </a:path>
              </a:pathLst>
            </a:custGeom>
            <a:solidFill>
              <a:srgbClr val="325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3799575" y="584900"/>
              <a:ext cx="956475" cy="955875"/>
            </a:xfrm>
            <a:custGeom>
              <a:avLst/>
              <a:gdLst/>
              <a:ahLst/>
              <a:cxnLst/>
              <a:rect l="l" t="t" r="r" b="b"/>
              <a:pathLst>
                <a:path w="38259" h="38235" extrusionOk="0">
                  <a:moveTo>
                    <a:pt x="15858" y="1"/>
                  </a:moveTo>
                  <a:cubicBezTo>
                    <a:pt x="7108" y="1"/>
                    <a:pt x="0" y="7084"/>
                    <a:pt x="0" y="15834"/>
                  </a:cubicBezTo>
                  <a:lnTo>
                    <a:pt x="0" y="38235"/>
                  </a:lnTo>
                  <a:lnTo>
                    <a:pt x="21397" y="38235"/>
                  </a:lnTo>
                  <a:cubicBezTo>
                    <a:pt x="30710" y="38235"/>
                    <a:pt x="38259" y="30686"/>
                    <a:pt x="38259" y="21373"/>
                  </a:cubicBezTo>
                  <a:lnTo>
                    <a:pt x="38259" y="2942"/>
                  </a:lnTo>
                  <a:cubicBezTo>
                    <a:pt x="38259" y="1324"/>
                    <a:pt x="36935" y="1"/>
                    <a:pt x="35293" y="1"/>
                  </a:cubicBezTo>
                  <a:close/>
                </a:path>
              </a:pathLst>
            </a:custGeom>
            <a:solidFill>
              <a:srgbClr val="708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799575" y="584900"/>
              <a:ext cx="956475" cy="955875"/>
            </a:xfrm>
            <a:custGeom>
              <a:avLst/>
              <a:gdLst/>
              <a:ahLst/>
              <a:cxnLst/>
              <a:rect l="l" t="t" r="r" b="b"/>
              <a:pathLst>
                <a:path w="38259" h="38235" extrusionOk="0">
                  <a:moveTo>
                    <a:pt x="31028" y="1"/>
                  </a:moveTo>
                  <a:lnTo>
                    <a:pt x="31028" y="17255"/>
                  </a:lnTo>
                  <a:cubicBezTo>
                    <a:pt x="31028" y="26274"/>
                    <a:pt x="23700" y="33578"/>
                    <a:pt x="14681" y="33578"/>
                  </a:cubicBezTo>
                  <a:lnTo>
                    <a:pt x="0" y="33578"/>
                  </a:lnTo>
                  <a:lnTo>
                    <a:pt x="0" y="38235"/>
                  </a:lnTo>
                  <a:lnTo>
                    <a:pt x="21936" y="38235"/>
                  </a:lnTo>
                  <a:cubicBezTo>
                    <a:pt x="30955" y="38235"/>
                    <a:pt x="38259" y="30931"/>
                    <a:pt x="38259" y="21912"/>
                  </a:cubicBezTo>
                  <a:lnTo>
                    <a:pt x="38259" y="2942"/>
                  </a:lnTo>
                  <a:cubicBezTo>
                    <a:pt x="38259" y="1324"/>
                    <a:pt x="36935" y="1"/>
                    <a:pt x="35293" y="1"/>
                  </a:cubicBezTo>
                  <a:close/>
                </a:path>
              </a:pathLst>
            </a:custGeom>
            <a:solidFill>
              <a:srgbClr val="325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3103525" y="848475"/>
              <a:ext cx="1392725" cy="1936725"/>
            </a:xfrm>
            <a:custGeom>
              <a:avLst/>
              <a:gdLst/>
              <a:ahLst/>
              <a:cxnLst/>
              <a:rect l="l" t="t" r="r" b="b"/>
              <a:pathLst>
                <a:path w="55709" h="77469" extrusionOk="0">
                  <a:moveTo>
                    <a:pt x="13002" y="1"/>
                  </a:moveTo>
                  <a:cubicBezTo>
                    <a:pt x="12885" y="1"/>
                    <a:pt x="12766" y="7"/>
                    <a:pt x="12647" y="21"/>
                  </a:cubicBezTo>
                  <a:cubicBezTo>
                    <a:pt x="10980" y="193"/>
                    <a:pt x="9755" y="1688"/>
                    <a:pt x="9926" y="3379"/>
                  </a:cubicBezTo>
                  <a:lnTo>
                    <a:pt x="10172" y="5707"/>
                  </a:lnTo>
                  <a:lnTo>
                    <a:pt x="6226" y="1761"/>
                  </a:lnTo>
                  <a:cubicBezTo>
                    <a:pt x="5637" y="1161"/>
                    <a:pt x="4859" y="861"/>
                    <a:pt x="4078" y="861"/>
                  </a:cubicBezTo>
                  <a:cubicBezTo>
                    <a:pt x="3297" y="861"/>
                    <a:pt x="2513" y="1161"/>
                    <a:pt x="1912" y="1761"/>
                  </a:cubicBezTo>
                  <a:cubicBezTo>
                    <a:pt x="711" y="2962"/>
                    <a:pt x="711" y="4898"/>
                    <a:pt x="1912" y="6075"/>
                  </a:cubicBezTo>
                  <a:lnTo>
                    <a:pt x="5858" y="10021"/>
                  </a:lnTo>
                  <a:lnTo>
                    <a:pt x="3530" y="9776"/>
                  </a:lnTo>
                  <a:cubicBezTo>
                    <a:pt x="3424" y="9765"/>
                    <a:pt x="3318" y="9760"/>
                    <a:pt x="3214" y="9760"/>
                  </a:cubicBezTo>
                  <a:cubicBezTo>
                    <a:pt x="1656" y="9760"/>
                    <a:pt x="333" y="10934"/>
                    <a:pt x="172" y="12496"/>
                  </a:cubicBezTo>
                  <a:cubicBezTo>
                    <a:pt x="0" y="14187"/>
                    <a:pt x="1201" y="15682"/>
                    <a:pt x="2892" y="15854"/>
                  </a:cubicBezTo>
                  <a:lnTo>
                    <a:pt x="12720" y="16883"/>
                  </a:lnTo>
                  <a:lnTo>
                    <a:pt x="24803" y="28966"/>
                  </a:lnTo>
                  <a:lnTo>
                    <a:pt x="24803" y="74430"/>
                  </a:lnTo>
                  <a:cubicBezTo>
                    <a:pt x="24803" y="76121"/>
                    <a:pt x="26151" y="77469"/>
                    <a:pt x="27842" y="77469"/>
                  </a:cubicBezTo>
                  <a:cubicBezTo>
                    <a:pt x="29533" y="77469"/>
                    <a:pt x="30906" y="76121"/>
                    <a:pt x="30906" y="74430"/>
                  </a:cubicBezTo>
                  <a:lnTo>
                    <a:pt x="30906" y="28966"/>
                  </a:lnTo>
                  <a:lnTo>
                    <a:pt x="42989" y="16883"/>
                  </a:lnTo>
                  <a:lnTo>
                    <a:pt x="52817" y="15854"/>
                  </a:lnTo>
                  <a:cubicBezTo>
                    <a:pt x="54483" y="15682"/>
                    <a:pt x="55709" y="14187"/>
                    <a:pt x="55537" y="12496"/>
                  </a:cubicBezTo>
                  <a:cubicBezTo>
                    <a:pt x="55376" y="10934"/>
                    <a:pt x="54032" y="9760"/>
                    <a:pt x="52491" y="9760"/>
                  </a:cubicBezTo>
                  <a:cubicBezTo>
                    <a:pt x="52388" y="9760"/>
                    <a:pt x="52284" y="9765"/>
                    <a:pt x="52180" y="9776"/>
                  </a:cubicBezTo>
                  <a:lnTo>
                    <a:pt x="49851" y="10021"/>
                  </a:lnTo>
                  <a:lnTo>
                    <a:pt x="49851" y="10021"/>
                  </a:lnTo>
                  <a:lnTo>
                    <a:pt x="53797" y="6075"/>
                  </a:lnTo>
                  <a:cubicBezTo>
                    <a:pt x="54974" y="4898"/>
                    <a:pt x="54974" y="2962"/>
                    <a:pt x="53797" y="1761"/>
                  </a:cubicBezTo>
                  <a:cubicBezTo>
                    <a:pt x="53197" y="1161"/>
                    <a:pt x="52412" y="861"/>
                    <a:pt x="51628" y="861"/>
                  </a:cubicBezTo>
                  <a:cubicBezTo>
                    <a:pt x="50844" y="861"/>
                    <a:pt x="50060" y="1161"/>
                    <a:pt x="49459" y="1761"/>
                  </a:cubicBezTo>
                  <a:lnTo>
                    <a:pt x="45538" y="5707"/>
                  </a:lnTo>
                  <a:lnTo>
                    <a:pt x="45758" y="3379"/>
                  </a:lnTo>
                  <a:cubicBezTo>
                    <a:pt x="45954" y="1688"/>
                    <a:pt x="44729" y="193"/>
                    <a:pt x="43038" y="21"/>
                  </a:cubicBezTo>
                  <a:cubicBezTo>
                    <a:pt x="42920" y="7"/>
                    <a:pt x="42803" y="1"/>
                    <a:pt x="42687" y="1"/>
                  </a:cubicBezTo>
                  <a:cubicBezTo>
                    <a:pt x="41163" y="1"/>
                    <a:pt x="39840" y="1170"/>
                    <a:pt x="39680" y="2742"/>
                  </a:cubicBezTo>
                  <a:lnTo>
                    <a:pt x="38651" y="12570"/>
                  </a:lnTo>
                  <a:lnTo>
                    <a:pt x="30906" y="20315"/>
                  </a:lnTo>
                  <a:lnTo>
                    <a:pt x="30906" y="5291"/>
                  </a:lnTo>
                  <a:cubicBezTo>
                    <a:pt x="30906" y="3600"/>
                    <a:pt x="29533" y="2252"/>
                    <a:pt x="27842" y="2252"/>
                  </a:cubicBezTo>
                  <a:cubicBezTo>
                    <a:pt x="26151" y="2252"/>
                    <a:pt x="24803" y="3600"/>
                    <a:pt x="24803" y="5291"/>
                  </a:cubicBezTo>
                  <a:lnTo>
                    <a:pt x="24803" y="20315"/>
                  </a:lnTo>
                  <a:lnTo>
                    <a:pt x="17034" y="12570"/>
                  </a:lnTo>
                  <a:lnTo>
                    <a:pt x="16005" y="2742"/>
                  </a:lnTo>
                  <a:cubicBezTo>
                    <a:pt x="15845" y="1170"/>
                    <a:pt x="14543" y="1"/>
                    <a:pt x="13002" y="1"/>
                  </a:cubicBezTo>
                  <a:close/>
                </a:path>
              </a:pathLst>
            </a:custGeom>
            <a:solidFill>
              <a:srgbClr val="003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1190625" y="4277150"/>
              <a:ext cx="5218550" cy="835175"/>
            </a:xfrm>
            <a:custGeom>
              <a:avLst/>
              <a:gdLst/>
              <a:ahLst/>
              <a:cxnLst/>
              <a:rect l="l" t="t" r="r" b="b"/>
              <a:pathLst>
                <a:path w="208742" h="33407" extrusionOk="0">
                  <a:moveTo>
                    <a:pt x="16690" y="1"/>
                  </a:moveTo>
                  <a:cubicBezTo>
                    <a:pt x="7475" y="1"/>
                    <a:pt x="0" y="7476"/>
                    <a:pt x="0" y="16716"/>
                  </a:cubicBezTo>
                  <a:cubicBezTo>
                    <a:pt x="0" y="25931"/>
                    <a:pt x="7475" y="33406"/>
                    <a:pt x="16690" y="33406"/>
                  </a:cubicBezTo>
                  <a:lnTo>
                    <a:pt x="192026" y="33406"/>
                  </a:lnTo>
                  <a:cubicBezTo>
                    <a:pt x="201242" y="33406"/>
                    <a:pt x="208741" y="25931"/>
                    <a:pt x="208741" y="16716"/>
                  </a:cubicBezTo>
                  <a:cubicBezTo>
                    <a:pt x="208741" y="7476"/>
                    <a:pt x="201242" y="1"/>
                    <a:pt x="192026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1190625" y="4277150"/>
              <a:ext cx="5251625" cy="835175"/>
            </a:xfrm>
            <a:custGeom>
              <a:avLst/>
              <a:gdLst/>
              <a:ahLst/>
              <a:cxnLst/>
              <a:rect l="l" t="t" r="r" b="b"/>
              <a:pathLst>
                <a:path w="210065" h="33407" extrusionOk="0">
                  <a:moveTo>
                    <a:pt x="16690" y="1"/>
                  </a:moveTo>
                  <a:cubicBezTo>
                    <a:pt x="7475" y="1"/>
                    <a:pt x="0" y="7476"/>
                    <a:pt x="0" y="16716"/>
                  </a:cubicBezTo>
                  <a:cubicBezTo>
                    <a:pt x="0" y="17549"/>
                    <a:pt x="74" y="18358"/>
                    <a:pt x="172" y="19167"/>
                  </a:cubicBezTo>
                  <a:cubicBezTo>
                    <a:pt x="1372" y="11128"/>
                    <a:pt x="8308" y="4927"/>
                    <a:pt x="16690" y="4927"/>
                  </a:cubicBezTo>
                  <a:lnTo>
                    <a:pt x="183130" y="4927"/>
                  </a:lnTo>
                  <a:cubicBezTo>
                    <a:pt x="189575" y="4927"/>
                    <a:pt x="194943" y="10098"/>
                    <a:pt x="194992" y="16569"/>
                  </a:cubicBezTo>
                  <a:cubicBezTo>
                    <a:pt x="194992" y="16618"/>
                    <a:pt x="194992" y="16667"/>
                    <a:pt x="194992" y="16716"/>
                  </a:cubicBezTo>
                  <a:cubicBezTo>
                    <a:pt x="194992" y="25931"/>
                    <a:pt x="187517" y="33406"/>
                    <a:pt x="178301" y="33406"/>
                  </a:cubicBezTo>
                  <a:lnTo>
                    <a:pt x="192026" y="33406"/>
                  </a:lnTo>
                  <a:cubicBezTo>
                    <a:pt x="200408" y="33406"/>
                    <a:pt x="207344" y="27230"/>
                    <a:pt x="208545" y="19167"/>
                  </a:cubicBezTo>
                  <a:cubicBezTo>
                    <a:pt x="210065" y="8947"/>
                    <a:pt x="202124" y="1"/>
                    <a:pt x="192026" y="1"/>
                  </a:cubicBezTo>
                  <a:close/>
                </a:path>
              </a:pathLst>
            </a:custGeom>
            <a:solidFill>
              <a:srgbClr val="EA5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1688150" y="3442025"/>
              <a:ext cx="4223500" cy="835150"/>
            </a:xfrm>
            <a:custGeom>
              <a:avLst/>
              <a:gdLst/>
              <a:ahLst/>
              <a:cxnLst/>
              <a:rect l="l" t="t" r="r" b="b"/>
              <a:pathLst>
                <a:path w="168940" h="33406" extrusionOk="0">
                  <a:moveTo>
                    <a:pt x="16691" y="0"/>
                  </a:moveTo>
                  <a:cubicBezTo>
                    <a:pt x="7475" y="0"/>
                    <a:pt x="0" y="7476"/>
                    <a:pt x="0" y="16715"/>
                  </a:cubicBezTo>
                  <a:cubicBezTo>
                    <a:pt x="0" y="25931"/>
                    <a:pt x="7475" y="33406"/>
                    <a:pt x="16691" y="33406"/>
                  </a:cubicBezTo>
                  <a:lnTo>
                    <a:pt x="152224" y="33406"/>
                  </a:lnTo>
                  <a:cubicBezTo>
                    <a:pt x="161464" y="33406"/>
                    <a:pt x="168939" y="25931"/>
                    <a:pt x="168939" y="16715"/>
                  </a:cubicBezTo>
                  <a:cubicBezTo>
                    <a:pt x="168939" y="7476"/>
                    <a:pt x="161464" y="0"/>
                    <a:pt x="152224" y="0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688150" y="3441350"/>
              <a:ext cx="4247375" cy="835825"/>
            </a:xfrm>
            <a:custGeom>
              <a:avLst/>
              <a:gdLst/>
              <a:ahLst/>
              <a:cxnLst/>
              <a:rect l="l" t="t" r="r" b="b"/>
              <a:pathLst>
                <a:path w="169895" h="33433" extrusionOk="0">
                  <a:moveTo>
                    <a:pt x="149697" y="1"/>
                  </a:moveTo>
                  <a:cubicBezTo>
                    <a:pt x="147477" y="1"/>
                    <a:pt x="145015" y="84"/>
                    <a:pt x="142218" y="84"/>
                  </a:cubicBezTo>
                  <a:cubicBezTo>
                    <a:pt x="141040" y="84"/>
                    <a:pt x="139803" y="69"/>
                    <a:pt x="138499" y="27"/>
                  </a:cubicBezTo>
                  <a:lnTo>
                    <a:pt x="16691" y="27"/>
                  </a:lnTo>
                  <a:cubicBezTo>
                    <a:pt x="7475" y="27"/>
                    <a:pt x="0" y="7503"/>
                    <a:pt x="0" y="16742"/>
                  </a:cubicBezTo>
                  <a:cubicBezTo>
                    <a:pt x="0" y="17502"/>
                    <a:pt x="49" y="18262"/>
                    <a:pt x="172" y="19022"/>
                  </a:cubicBezTo>
                  <a:cubicBezTo>
                    <a:pt x="1275" y="10885"/>
                    <a:pt x="8260" y="4611"/>
                    <a:pt x="16691" y="4611"/>
                  </a:cubicBezTo>
                  <a:lnTo>
                    <a:pt x="143327" y="4611"/>
                  </a:lnTo>
                  <a:cubicBezTo>
                    <a:pt x="149406" y="4611"/>
                    <a:pt x="154577" y="9169"/>
                    <a:pt x="155116" y="15223"/>
                  </a:cubicBezTo>
                  <a:cubicBezTo>
                    <a:pt x="155165" y="15713"/>
                    <a:pt x="155190" y="16228"/>
                    <a:pt x="155190" y="16742"/>
                  </a:cubicBezTo>
                  <a:cubicBezTo>
                    <a:pt x="155190" y="25958"/>
                    <a:pt x="147714" y="33433"/>
                    <a:pt x="138499" y="33433"/>
                  </a:cubicBezTo>
                  <a:lnTo>
                    <a:pt x="152224" y="33433"/>
                  </a:lnTo>
                  <a:cubicBezTo>
                    <a:pt x="160680" y="33433"/>
                    <a:pt x="167665" y="27159"/>
                    <a:pt x="168768" y="19022"/>
                  </a:cubicBezTo>
                  <a:cubicBezTo>
                    <a:pt x="168866" y="17772"/>
                    <a:pt x="169895" y="11350"/>
                    <a:pt x="164601" y="5493"/>
                  </a:cubicBezTo>
                  <a:cubicBezTo>
                    <a:pt x="160172" y="642"/>
                    <a:pt x="155872" y="1"/>
                    <a:pt x="149697" y="1"/>
                  </a:cubicBezTo>
                  <a:close/>
                </a:path>
              </a:pathLst>
            </a:custGeom>
            <a:solidFill>
              <a:srgbClr val="EA5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2267150" y="2606875"/>
              <a:ext cx="3065475" cy="835175"/>
            </a:xfrm>
            <a:custGeom>
              <a:avLst/>
              <a:gdLst/>
              <a:ahLst/>
              <a:cxnLst/>
              <a:rect l="l" t="t" r="r" b="b"/>
              <a:pathLst>
                <a:path w="122619" h="33407" extrusionOk="0">
                  <a:moveTo>
                    <a:pt x="16691" y="1"/>
                  </a:moveTo>
                  <a:cubicBezTo>
                    <a:pt x="7476" y="1"/>
                    <a:pt x="1" y="7476"/>
                    <a:pt x="1" y="16716"/>
                  </a:cubicBezTo>
                  <a:cubicBezTo>
                    <a:pt x="1" y="25931"/>
                    <a:pt x="7476" y="33406"/>
                    <a:pt x="16691" y="33406"/>
                  </a:cubicBezTo>
                  <a:lnTo>
                    <a:pt x="105903" y="33406"/>
                  </a:lnTo>
                  <a:cubicBezTo>
                    <a:pt x="115143" y="33406"/>
                    <a:pt x="122618" y="25931"/>
                    <a:pt x="122618" y="16716"/>
                  </a:cubicBezTo>
                  <a:cubicBezTo>
                    <a:pt x="122618" y="7476"/>
                    <a:pt x="115143" y="1"/>
                    <a:pt x="105903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4570975" y="2606875"/>
              <a:ext cx="761650" cy="835175"/>
            </a:xfrm>
            <a:custGeom>
              <a:avLst/>
              <a:gdLst/>
              <a:ahLst/>
              <a:cxnLst/>
              <a:rect l="l" t="t" r="r" b="b"/>
              <a:pathLst>
                <a:path w="30466" h="33407" extrusionOk="0">
                  <a:moveTo>
                    <a:pt x="1" y="1"/>
                  </a:moveTo>
                  <a:cubicBezTo>
                    <a:pt x="9216" y="1"/>
                    <a:pt x="16691" y="7476"/>
                    <a:pt x="16691" y="16716"/>
                  </a:cubicBezTo>
                  <a:cubicBezTo>
                    <a:pt x="16691" y="25931"/>
                    <a:pt x="9216" y="33406"/>
                    <a:pt x="1" y="33406"/>
                  </a:cubicBezTo>
                  <a:lnTo>
                    <a:pt x="13750" y="33406"/>
                  </a:lnTo>
                  <a:cubicBezTo>
                    <a:pt x="22990" y="33406"/>
                    <a:pt x="30465" y="25931"/>
                    <a:pt x="30465" y="16716"/>
                  </a:cubicBezTo>
                  <a:cubicBezTo>
                    <a:pt x="30465" y="7476"/>
                    <a:pt x="22990" y="1"/>
                    <a:pt x="13750" y="1"/>
                  </a:cubicBezTo>
                  <a:close/>
                </a:path>
              </a:pathLst>
            </a:custGeom>
            <a:solidFill>
              <a:srgbClr val="EA5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2712600" y="2792550"/>
              <a:ext cx="207125" cy="152575"/>
            </a:xfrm>
            <a:custGeom>
              <a:avLst/>
              <a:gdLst/>
              <a:ahLst/>
              <a:cxnLst/>
              <a:rect l="l" t="t" r="r" b="b"/>
              <a:pathLst>
                <a:path w="8285" h="6103" extrusionOk="0">
                  <a:moveTo>
                    <a:pt x="3064" y="0"/>
                  </a:moveTo>
                  <a:cubicBezTo>
                    <a:pt x="1373" y="0"/>
                    <a:pt x="1" y="1373"/>
                    <a:pt x="1" y="3064"/>
                  </a:cubicBezTo>
                  <a:cubicBezTo>
                    <a:pt x="1" y="4755"/>
                    <a:pt x="1373" y="6103"/>
                    <a:pt x="3064" y="6103"/>
                  </a:cubicBezTo>
                  <a:lnTo>
                    <a:pt x="5246" y="6103"/>
                  </a:lnTo>
                  <a:cubicBezTo>
                    <a:pt x="6937" y="6103"/>
                    <a:pt x="8285" y="4755"/>
                    <a:pt x="8285" y="3064"/>
                  </a:cubicBezTo>
                  <a:cubicBezTo>
                    <a:pt x="8285" y="1373"/>
                    <a:pt x="6937" y="0"/>
                    <a:pt x="5246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4343675" y="2832375"/>
              <a:ext cx="207725" cy="153200"/>
            </a:xfrm>
            <a:custGeom>
              <a:avLst/>
              <a:gdLst/>
              <a:ahLst/>
              <a:cxnLst/>
              <a:rect l="l" t="t" r="r" b="b"/>
              <a:pathLst>
                <a:path w="8309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7"/>
                    <a:pt x="3064" y="6127"/>
                  </a:cubicBezTo>
                  <a:lnTo>
                    <a:pt x="5245" y="6127"/>
                  </a:lnTo>
                  <a:cubicBezTo>
                    <a:pt x="6936" y="6127"/>
                    <a:pt x="8309" y="4755"/>
                    <a:pt x="8309" y="3064"/>
                  </a:cubicBezTo>
                  <a:cubicBezTo>
                    <a:pt x="8309" y="1373"/>
                    <a:pt x="6936" y="0"/>
                    <a:pt x="5245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2163000" y="3897275"/>
              <a:ext cx="207725" cy="153200"/>
            </a:xfrm>
            <a:custGeom>
              <a:avLst/>
              <a:gdLst/>
              <a:ahLst/>
              <a:cxnLst/>
              <a:rect l="l" t="t" r="r" b="b"/>
              <a:pathLst>
                <a:path w="8309" h="6128" extrusionOk="0">
                  <a:moveTo>
                    <a:pt x="3064" y="0"/>
                  </a:moveTo>
                  <a:cubicBezTo>
                    <a:pt x="1373" y="0"/>
                    <a:pt x="0" y="1373"/>
                    <a:pt x="0" y="3064"/>
                  </a:cubicBezTo>
                  <a:cubicBezTo>
                    <a:pt x="0" y="4755"/>
                    <a:pt x="1373" y="6128"/>
                    <a:pt x="3064" y="6128"/>
                  </a:cubicBezTo>
                  <a:lnTo>
                    <a:pt x="5245" y="6128"/>
                  </a:lnTo>
                  <a:cubicBezTo>
                    <a:pt x="6936" y="6128"/>
                    <a:pt x="8309" y="4755"/>
                    <a:pt x="8309" y="3064"/>
                  </a:cubicBezTo>
                  <a:cubicBezTo>
                    <a:pt x="8309" y="1373"/>
                    <a:pt x="6936" y="0"/>
                    <a:pt x="5245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2477325" y="4731800"/>
              <a:ext cx="207125" cy="152600"/>
            </a:xfrm>
            <a:custGeom>
              <a:avLst/>
              <a:gdLst/>
              <a:ahLst/>
              <a:cxnLst/>
              <a:rect l="l" t="t" r="r" b="b"/>
              <a:pathLst>
                <a:path w="8285" h="6104" extrusionOk="0">
                  <a:moveTo>
                    <a:pt x="3040" y="0"/>
                  </a:moveTo>
                  <a:cubicBezTo>
                    <a:pt x="1348" y="0"/>
                    <a:pt x="0" y="1348"/>
                    <a:pt x="0" y="3039"/>
                  </a:cubicBezTo>
                  <a:cubicBezTo>
                    <a:pt x="0" y="4731"/>
                    <a:pt x="1348" y="6103"/>
                    <a:pt x="3040" y="6103"/>
                  </a:cubicBezTo>
                  <a:lnTo>
                    <a:pt x="5245" y="6103"/>
                  </a:lnTo>
                  <a:cubicBezTo>
                    <a:pt x="6912" y="6103"/>
                    <a:pt x="8284" y="4731"/>
                    <a:pt x="8284" y="3039"/>
                  </a:cubicBezTo>
                  <a:cubicBezTo>
                    <a:pt x="8284" y="1348"/>
                    <a:pt x="6912" y="0"/>
                    <a:pt x="5245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398850" y="3038850"/>
              <a:ext cx="207750" cy="152600"/>
            </a:xfrm>
            <a:custGeom>
              <a:avLst/>
              <a:gdLst/>
              <a:ahLst/>
              <a:cxnLst/>
              <a:rect l="l" t="t" r="r" b="b"/>
              <a:pathLst>
                <a:path w="8310" h="6104" extrusionOk="0">
                  <a:moveTo>
                    <a:pt x="3064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55"/>
                    <a:pt x="1373" y="6103"/>
                    <a:pt x="3064" y="6103"/>
                  </a:cubicBezTo>
                  <a:lnTo>
                    <a:pt x="5245" y="6103"/>
                  </a:lnTo>
                  <a:cubicBezTo>
                    <a:pt x="6937" y="6103"/>
                    <a:pt x="8309" y="4755"/>
                    <a:pt x="8309" y="3064"/>
                  </a:cubicBezTo>
                  <a:cubicBezTo>
                    <a:pt x="8309" y="1373"/>
                    <a:pt x="6937" y="1"/>
                    <a:pt x="5245" y="1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4820350" y="3669350"/>
              <a:ext cx="207750" cy="152575"/>
            </a:xfrm>
            <a:custGeom>
              <a:avLst/>
              <a:gdLst/>
              <a:ahLst/>
              <a:cxnLst/>
              <a:rect l="l" t="t" r="r" b="b"/>
              <a:pathLst>
                <a:path w="8310" h="6103" extrusionOk="0">
                  <a:moveTo>
                    <a:pt x="3065" y="0"/>
                  </a:moveTo>
                  <a:cubicBezTo>
                    <a:pt x="1373" y="0"/>
                    <a:pt x="1" y="1373"/>
                    <a:pt x="1" y="3039"/>
                  </a:cubicBezTo>
                  <a:cubicBezTo>
                    <a:pt x="1" y="4730"/>
                    <a:pt x="1373" y="6103"/>
                    <a:pt x="3065" y="6103"/>
                  </a:cubicBezTo>
                  <a:lnTo>
                    <a:pt x="5246" y="6103"/>
                  </a:lnTo>
                  <a:cubicBezTo>
                    <a:pt x="6937" y="6103"/>
                    <a:pt x="8309" y="4730"/>
                    <a:pt x="8309" y="3039"/>
                  </a:cubicBezTo>
                  <a:cubicBezTo>
                    <a:pt x="8309" y="1373"/>
                    <a:pt x="6937" y="0"/>
                    <a:pt x="5246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5351600" y="4521025"/>
              <a:ext cx="207125" cy="152575"/>
            </a:xfrm>
            <a:custGeom>
              <a:avLst/>
              <a:gdLst/>
              <a:ahLst/>
              <a:cxnLst/>
              <a:rect l="l" t="t" r="r" b="b"/>
              <a:pathLst>
                <a:path w="8285" h="6103" extrusionOk="0">
                  <a:moveTo>
                    <a:pt x="3039" y="0"/>
                  </a:moveTo>
                  <a:cubicBezTo>
                    <a:pt x="1348" y="0"/>
                    <a:pt x="0" y="1373"/>
                    <a:pt x="0" y="3064"/>
                  </a:cubicBezTo>
                  <a:cubicBezTo>
                    <a:pt x="0" y="4731"/>
                    <a:pt x="1348" y="6103"/>
                    <a:pt x="3039" y="6103"/>
                  </a:cubicBezTo>
                  <a:lnTo>
                    <a:pt x="5245" y="6103"/>
                  </a:lnTo>
                  <a:cubicBezTo>
                    <a:pt x="6912" y="6103"/>
                    <a:pt x="8284" y="4731"/>
                    <a:pt x="8284" y="3064"/>
                  </a:cubicBezTo>
                  <a:cubicBezTo>
                    <a:pt x="8284" y="1373"/>
                    <a:pt x="6912" y="0"/>
                    <a:pt x="5245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3696025" y="3833550"/>
              <a:ext cx="207725" cy="152600"/>
            </a:xfrm>
            <a:custGeom>
              <a:avLst/>
              <a:gdLst/>
              <a:ahLst/>
              <a:cxnLst/>
              <a:rect l="l" t="t" r="r" b="b"/>
              <a:pathLst>
                <a:path w="8309" h="6104" extrusionOk="0">
                  <a:moveTo>
                    <a:pt x="3064" y="0"/>
                  </a:moveTo>
                  <a:cubicBezTo>
                    <a:pt x="1373" y="0"/>
                    <a:pt x="0" y="1348"/>
                    <a:pt x="0" y="3040"/>
                  </a:cubicBezTo>
                  <a:cubicBezTo>
                    <a:pt x="0" y="4731"/>
                    <a:pt x="1373" y="6103"/>
                    <a:pt x="3064" y="6103"/>
                  </a:cubicBezTo>
                  <a:lnTo>
                    <a:pt x="5245" y="6103"/>
                  </a:lnTo>
                  <a:cubicBezTo>
                    <a:pt x="6936" y="6103"/>
                    <a:pt x="8309" y="4731"/>
                    <a:pt x="8309" y="3040"/>
                  </a:cubicBezTo>
                  <a:cubicBezTo>
                    <a:pt x="8309" y="1348"/>
                    <a:pt x="6936" y="0"/>
                    <a:pt x="5245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4358975" y="4731800"/>
              <a:ext cx="207750" cy="152600"/>
            </a:xfrm>
            <a:custGeom>
              <a:avLst/>
              <a:gdLst/>
              <a:ahLst/>
              <a:cxnLst/>
              <a:rect l="l" t="t" r="r" b="b"/>
              <a:pathLst>
                <a:path w="8310" h="6104" extrusionOk="0">
                  <a:moveTo>
                    <a:pt x="3064" y="0"/>
                  </a:moveTo>
                  <a:cubicBezTo>
                    <a:pt x="1373" y="0"/>
                    <a:pt x="1" y="1348"/>
                    <a:pt x="1" y="3039"/>
                  </a:cubicBezTo>
                  <a:cubicBezTo>
                    <a:pt x="1" y="4731"/>
                    <a:pt x="1373" y="6103"/>
                    <a:pt x="3064" y="6103"/>
                  </a:cubicBezTo>
                  <a:lnTo>
                    <a:pt x="5246" y="6103"/>
                  </a:lnTo>
                  <a:cubicBezTo>
                    <a:pt x="6937" y="6103"/>
                    <a:pt x="8309" y="4731"/>
                    <a:pt x="8309" y="3039"/>
                  </a:cubicBezTo>
                  <a:cubicBezTo>
                    <a:pt x="8309" y="1348"/>
                    <a:pt x="6937" y="0"/>
                    <a:pt x="5246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1732250" y="4438925"/>
              <a:ext cx="207750" cy="152575"/>
            </a:xfrm>
            <a:custGeom>
              <a:avLst/>
              <a:gdLst/>
              <a:ahLst/>
              <a:cxnLst/>
              <a:rect l="l" t="t" r="r" b="b"/>
              <a:pathLst>
                <a:path w="8310" h="6103" extrusionOk="0">
                  <a:moveTo>
                    <a:pt x="3064" y="0"/>
                  </a:moveTo>
                  <a:cubicBezTo>
                    <a:pt x="1373" y="0"/>
                    <a:pt x="1" y="1348"/>
                    <a:pt x="1" y="3039"/>
                  </a:cubicBezTo>
                  <a:cubicBezTo>
                    <a:pt x="1" y="4730"/>
                    <a:pt x="1373" y="6103"/>
                    <a:pt x="3064" y="6103"/>
                  </a:cubicBezTo>
                  <a:lnTo>
                    <a:pt x="5246" y="6103"/>
                  </a:lnTo>
                  <a:cubicBezTo>
                    <a:pt x="6937" y="6103"/>
                    <a:pt x="8309" y="4730"/>
                    <a:pt x="8309" y="3039"/>
                  </a:cubicBezTo>
                  <a:cubicBezTo>
                    <a:pt x="8309" y="1348"/>
                    <a:pt x="6937" y="0"/>
                    <a:pt x="5246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2767150" y="3619700"/>
              <a:ext cx="207725" cy="152600"/>
            </a:xfrm>
            <a:custGeom>
              <a:avLst/>
              <a:gdLst/>
              <a:ahLst/>
              <a:cxnLst/>
              <a:rect l="l" t="t" r="r" b="b"/>
              <a:pathLst>
                <a:path w="8309" h="6104" extrusionOk="0">
                  <a:moveTo>
                    <a:pt x="3064" y="1"/>
                  </a:moveTo>
                  <a:cubicBezTo>
                    <a:pt x="1373" y="1"/>
                    <a:pt x="0" y="1373"/>
                    <a:pt x="0" y="3065"/>
                  </a:cubicBezTo>
                  <a:cubicBezTo>
                    <a:pt x="0" y="4731"/>
                    <a:pt x="1373" y="6104"/>
                    <a:pt x="3064" y="6104"/>
                  </a:cubicBezTo>
                  <a:lnTo>
                    <a:pt x="5245" y="6104"/>
                  </a:lnTo>
                  <a:cubicBezTo>
                    <a:pt x="6936" y="6104"/>
                    <a:pt x="8309" y="4731"/>
                    <a:pt x="8309" y="3065"/>
                  </a:cubicBezTo>
                  <a:cubicBezTo>
                    <a:pt x="8309" y="1373"/>
                    <a:pt x="6936" y="1"/>
                    <a:pt x="5245" y="1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3453375" y="4468325"/>
              <a:ext cx="207750" cy="153200"/>
            </a:xfrm>
            <a:custGeom>
              <a:avLst/>
              <a:gdLst/>
              <a:ahLst/>
              <a:cxnLst/>
              <a:rect l="l" t="t" r="r" b="b"/>
              <a:pathLst>
                <a:path w="8310" h="6128" extrusionOk="0">
                  <a:moveTo>
                    <a:pt x="3064" y="1"/>
                  </a:moveTo>
                  <a:cubicBezTo>
                    <a:pt x="1373" y="1"/>
                    <a:pt x="1" y="1373"/>
                    <a:pt x="1" y="3064"/>
                  </a:cubicBezTo>
                  <a:cubicBezTo>
                    <a:pt x="1" y="4755"/>
                    <a:pt x="1373" y="6128"/>
                    <a:pt x="3064" y="6128"/>
                  </a:cubicBezTo>
                  <a:lnTo>
                    <a:pt x="5246" y="6128"/>
                  </a:lnTo>
                  <a:cubicBezTo>
                    <a:pt x="6937" y="6128"/>
                    <a:pt x="8309" y="4755"/>
                    <a:pt x="8309" y="3064"/>
                  </a:cubicBezTo>
                  <a:cubicBezTo>
                    <a:pt x="8309" y="1373"/>
                    <a:pt x="6937" y="1"/>
                    <a:pt x="5246" y="1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5"/>
          <p:cNvGrpSpPr/>
          <p:nvPr/>
        </p:nvGrpSpPr>
        <p:grpSpPr>
          <a:xfrm>
            <a:off x="1564487" y="1835061"/>
            <a:ext cx="456033" cy="495648"/>
            <a:chOff x="1394650" y="238125"/>
            <a:chExt cx="4810475" cy="5228350"/>
          </a:xfrm>
        </p:grpSpPr>
        <p:sp>
          <p:nvSpPr>
            <p:cNvPr id="187" name="Google Shape;187;p25"/>
            <p:cNvSpPr/>
            <p:nvPr/>
          </p:nvSpPr>
          <p:spPr>
            <a:xfrm>
              <a:off x="2200375" y="238125"/>
              <a:ext cx="3199650" cy="3199025"/>
            </a:xfrm>
            <a:custGeom>
              <a:avLst/>
              <a:gdLst/>
              <a:ahLst/>
              <a:cxnLst/>
              <a:rect l="l" t="t" r="r" b="b"/>
              <a:pathLst>
                <a:path w="127986" h="127961" extrusionOk="0">
                  <a:moveTo>
                    <a:pt x="63993" y="0"/>
                  </a:moveTo>
                  <a:cubicBezTo>
                    <a:pt x="28651" y="0"/>
                    <a:pt x="0" y="28651"/>
                    <a:pt x="0" y="63992"/>
                  </a:cubicBezTo>
                  <a:cubicBezTo>
                    <a:pt x="0" y="99310"/>
                    <a:pt x="28651" y="127960"/>
                    <a:pt x="63993" y="127960"/>
                  </a:cubicBezTo>
                  <a:cubicBezTo>
                    <a:pt x="99335" y="127960"/>
                    <a:pt x="127985" y="99310"/>
                    <a:pt x="127985" y="63992"/>
                  </a:cubicBezTo>
                  <a:cubicBezTo>
                    <a:pt x="127985" y="28651"/>
                    <a:pt x="99335" y="0"/>
                    <a:pt x="63993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3613925" y="238125"/>
              <a:ext cx="1786100" cy="3199025"/>
            </a:xfrm>
            <a:custGeom>
              <a:avLst/>
              <a:gdLst/>
              <a:ahLst/>
              <a:cxnLst/>
              <a:rect l="l" t="t" r="r" b="b"/>
              <a:pathLst>
                <a:path w="71444" h="127961" extrusionOk="0">
                  <a:moveTo>
                    <a:pt x="7451" y="0"/>
                  </a:moveTo>
                  <a:cubicBezTo>
                    <a:pt x="4926" y="0"/>
                    <a:pt x="2427" y="147"/>
                    <a:pt x="0" y="441"/>
                  </a:cubicBezTo>
                  <a:cubicBezTo>
                    <a:pt x="31813" y="4117"/>
                    <a:pt x="56517" y="31175"/>
                    <a:pt x="56517" y="63992"/>
                  </a:cubicBezTo>
                  <a:cubicBezTo>
                    <a:pt x="56517" y="96810"/>
                    <a:pt x="31813" y="123843"/>
                    <a:pt x="0" y="127544"/>
                  </a:cubicBezTo>
                  <a:cubicBezTo>
                    <a:pt x="2427" y="127813"/>
                    <a:pt x="4926" y="127960"/>
                    <a:pt x="7451" y="127960"/>
                  </a:cubicBezTo>
                  <a:cubicBezTo>
                    <a:pt x="42793" y="127960"/>
                    <a:pt x="71443" y="99310"/>
                    <a:pt x="71443" y="63992"/>
                  </a:cubicBezTo>
                  <a:cubicBezTo>
                    <a:pt x="71443" y="28651"/>
                    <a:pt x="42793" y="0"/>
                    <a:pt x="745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1990825" y="1761325"/>
              <a:ext cx="3618125" cy="2305700"/>
            </a:xfrm>
            <a:custGeom>
              <a:avLst/>
              <a:gdLst/>
              <a:ahLst/>
              <a:cxnLst/>
              <a:rect l="l" t="t" r="r" b="b"/>
              <a:pathLst>
                <a:path w="144725" h="92228" extrusionOk="0">
                  <a:moveTo>
                    <a:pt x="23284" y="1"/>
                  </a:moveTo>
                  <a:cubicBezTo>
                    <a:pt x="20539" y="1"/>
                    <a:pt x="18210" y="1888"/>
                    <a:pt x="17647" y="4559"/>
                  </a:cubicBezTo>
                  <a:lnTo>
                    <a:pt x="760" y="85316"/>
                  </a:lnTo>
                  <a:cubicBezTo>
                    <a:pt x="0" y="88894"/>
                    <a:pt x="2745" y="92227"/>
                    <a:pt x="6373" y="92227"/>
                  </a:cubicBezTo>
                  <a:lnTo>
                    <a:pt x="138352" y="92227"/>
                  </a:lnTo>
                  <a:cubicBezTo>
                    <a:pt x="142004" y="92227"/>
                    <a:pt x="144725" y="88894"/>
                    <a:pt x="143989" y="85316"/>
                  </a:cubicBezTo>
                  <a:lnTo>
                    <a:pt x="127103" y="4559"/>
                  </a:lnTo>
                  <a:cubicBezTo>
                    <a:pt x="126539" y="1888"/>
                    <a:pt x="124186" y="1"/>
                    <a:pt x="121466" y="1"/>
                  </a:cubicBezTo>
                  <a:close/>
                </a:path>
              </a:pathLst>
            </a:custGeom>
            <a:solidFill>
              <a:srgbClr val="62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4738875" y="1761325"/>
              <a:ext cx="870075" cy="2305700"/>
            </a:xfrm>
            <a:custGeom>
              <a:avLst/>
              <a:gdLst/>
              <a:ahLst/>
              <a:cxnLst/>
              <a:rect l="l" t="t" r="r" b="b"/>
              <a:pathLst>
                <a:path w="34803" h="92228" extrusionOk="0">
                  <a:moveTo>
                    <a:pt x="0" y="1"/>
                  </a:moveTo>
                  <a:cubicBezTo>
                    <a:pt x="2721" y="1"/>
                    <a:pt x="5074" y="1888"/>
                    <a:pt x="5637" y="4559"/>
                  </a:cubicBezTo>
                  <a:lnTo>
                    <a:pt x="22524" y="85316"/>
                  </a:lnTo>
                  <a:cubicBezTo>
                    <a:pt x="23284" y="88894"/>
                    <a:pt x="20539" y="92227"/>
                    <a:pt x="16911" y="92227"/>
                  </a:cubicBezTo>
                  <a:lnTo>
                    <a:pt x="28430" y="92227"/>
                  </a:lnTo>
                  <a:cubicBezTo>
                    <a:pt x="32082" y="92227"/>
                    <a:pt x="34803" y="88894"/>
                    <a:pt x="34067" y="85316"/>
                  </a:cubicBezTo>
                  <a:lnTo>
                    <a:pt x="17181" y="4559"/>
                  </a:lnTo>
                  <a:cubicBezTo>
                    <a:pt x="16617" y="1888"/>
                    <a:pt x="14264" y="1"/>
                    <a:pt x="11544" y="1"/>
                  </a:cubicBezTo>
                  <a:close/>
                </a:path>
              </a:pathLst>
            </a:custGeom>
            <a:solidFill>
              <a:srgbClr val="434343">
                <a:alpha val="45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3427650" y="4067000"/>
              <a:ext cx="745100" cy="275125"/>
            </a:xfrm>
            <a:custGeom>
              <a:avLst/>
              <a:gdLst/>
              <a:ahLst/>
              <a:cxnLst/>
              <a:rect l="l" t="t" r="r" b="b"/>
              <a:pathLst>
                <a:path w="29804" h="11005" extrusionOk="0">
                  <a:moveTo>
                    <a:pt x="1" y="0"/>
                  </a:moveTo>
                  <a:lnTo>
                    <a:pt x="1" y="8407"/>
                  </a:lnTo>
                  <a:cubicBezTo>
                    <a:pt x="1" y="9828"/>
                    <a:pt x="1152" y="11005"/>
                    <a:pt x="2598" y="11005"/>
                  </a:cubicBezTo>
                  <a:lnTo>
                    <a:pt x="27205" y="11005"/>
                  </a:lnTo>
                  <a:cubicBezTo>
                    <a:pt x="28651" y="11005"/>
                    <a:pt x="29803" y="9828"/>
                    <a:pt x="29803" y="8407"/>
                  </a:cubicBezTo>
                  <a:lnTo>
                    <a:pt x="29803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3988900" y="4067000"/>
              <a:ext cx="183850" cy="275125"/>
            </a:xfrm>
            <a:custGeom>
              <a:avLst/>
              <a:gdLst/>
              <a:ahLst/>
              <a:cxnLst/>
              <a:rect l="l" t="t" r="r" b="b"/>
              <a:pathLst>
                <a:path w="7354" h="11005" extrusionOk="0">
                  <a:moveTo>
                    <a:pt x="1" y="0"/>
                  </a:moveTo>
                  <a:lnTo>
                    <a:pt x="1" y="11005"/>
                  </a:lnTo>
                  <a:lnTo>
                    <a:pt x="4755" y="11005"/>
                  </a:lnTo>
                  <a:cubicBezTo>
                    <a:pt x="6201" y="11005"/>
                    <a:pt x="7353" y="9828"/>
                    <a:pt x="7353" y="8407"/>
                  </a:cubicBezTo>
                  <a:lnTo>
                    <a:pt x="7353" y="0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3616375" y="4342100"/>
              <a:ext cx="367650" cy="837625"/>
            </a:xfrm>
            <a:custGeom>
              <a:avLst/>
              <a:gdLst/>
              <a:ahLst/>
              <a:cxnLst/>
              <a:rect l="l" t="t" r="r" b="b"/>
              <a:pathLst>
                <a:path w="14706" h="33505" extrusionOk="0">
                  <a:moveTo>
                    <a:pt x="0" y="1"/>
                  </a:moveTo>
                  <a:lnTo>
                    <a:pt x="0" y="33504"/>
                  </a:lnTo>
                  <a:lnTo>
                    <a:pt x="14705" y="33504"/>
                  </a:lnTo>
                  <a:lnTo>
                    <a:pt x="14705" y="1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3810000" y="4342100"/>
              <a:ext cx="174025" cy="837625"/>
            </a:xfrm>
            <a:custGeom>
              <a:avLst/>
              <a:gdLst/>
              <a:ahLst/>
              <a:cxnLst/>
              <a:rect l="l" t="t" r="r" b="b"/>
              <a:pathLst>
                <a:path w="6961" h="33505" extrusionOk="0">
                  <a:moveTo>
                    <a:pt x="0" y="1"/>
                  </a:moveTo>
                  <a:lnTo>
                    <a:pt x="0" y="33504"/>
                  </a:lnTo>
                  <a:lnTo>
                    <a:pt x="6960" y="33504"/>
                  </a:lnTo>
                  <a:lnTo>
                    <a:pt x="6960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3275075" y="5179700"/>
              <a:ext cx="1049625" cy="286775"/>
            </a:xfrm>
            <a:custGeom>
              <a:avLst/>
              <a:gdLst/>
              <a:ahLst/>
              <a:cxnLst/>
              <a:rect l="l" t="t" r="r" b="b"/>
              <a:pathLst>
                <a:path w="41985" h="11471" extrusionOk="0">
                  <a:moveTo>
                    <a:pt x="2672" y="0"/>
                  </a:moveTo>
                  <a:cubicBezTo>
                    <a:pt x="1202" y="0"/>
                    <a:pt x="1" y="1201"/>
                    <a:pt x="1" y="2672"/>
                  </a:cubicBezTo>
                  <a:lnTo>
                    <a:pt x="1" y="8823"/>
                  </a:lnTo>
                  <a:cubicBezTo>
                    <a:pt x="1" y="10294"/>
                    <a:pt x="1202" y="11470"/>
                    <a:pt x="2672" y="11470"/>
                  </a:cubicBezTo>
                  <a:lnTo>
                    <a:pt x="39337" y="11470"/>
                  </a:lnTo>
                  <a:cubicBezTo>
                    <a:pt x="40808" y="11470"/>
                    <a:pt x="41984" y="10294"/>
                    <a:pt x="41984" y="8823"/>
                  </a:cubicBezTo>
                  <a:lnTo>
                    <a:pt x="41984" y="2672"/>
                  </a:lnTo>
                  <a:cubicBezTo>
                    <a:pt x="41984" y="1201"/>
                    <a:pt x="40808" y="0"/>
                    <a:pt x="39337" y="0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080800" y="5179700"/>
              <a:ext cx="243900" cy="286775"/>
            </a:xfrm>
            <a:custGeom>
              <a:avLst/>
              <a:gdLst/>
              <a:ahLst/>
              <a:cxnLst/>
              <a:rect l="l" t="t" r="r" b="b"/>
              <a:pathLst>
                <a:path w="9756" h="11471" extrusionOk="0">
                  <a:moveTo>
                    <a:pt x="1" y="0"/>
                  </a:moveTo>
                  <a:lnTo>
                    <a:pt x="1" y="11470"/>
                  </a:lnTo>
                  <a:lnTo>
                    <a:pt x="7108" y="11470"/>
                  </a:lnTo>
                  <a:cubicBezTo>
                    <a:pt x="8579" y="11470"/>
                    <a:pt x="9755" y="10294"/>
                    <a:pt x="9755" y="8823"/>
                  </a:cubicBezTo>
                  <a:lnTo>
                    <a:pt x="9755" y="2672"/>
                  </a:lnTo>
                  <a:cubicBezTo>
                    <a:pt x="9755" y="1201"/>
                    <a:pt x="8579" y="0"/>
                    <a:pt x="7108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2060050" y="1684225"/>
              <a:ext cx="3482725" cy="2459375"/>
            </a:xfrm>
            <a:custGeom>
              <a:avLst/>
              <a:gdLst/>
              <a:ahLst/>
              <a:cxnLst/>
              <a:rect l="l" t="t" r="r" b="b"/>
              <a:pathLst>
                <a:path w="139309" h="98375" extrusionOk="0">
                  <a:moveTo>
                    <a:pt x="88110" y="36882"/>
                  </a:moveTo>
                  <a:lnTo>
                    <a:pt x="91027" y="61514"/>
                  </a:lnTo>
                  <a:lnTo>
                    <a:pt x="48185" y="61514"/>
                  </a:lnTo>
                  <a:lnTo>
                    <a:pt x="51102" y="36882"/>
                  </a:lnTo>
                  <a:close/>
                  <a:moveTo>
                    <a:pt x="51995" y="0"/>
                  </a:moveTo>
                  <a:cubicBezTo>
                    <a:pt x="50474" y="0"/>
                    <a:pt x="49151" y="1148"/>
                    <a:pt x="48969" y="2717"/>
                  </a:cubicBezTo>
                  <a:lnTo>
                    <a:pt x="45636" y="30755"/>
                  </a:lnTo>
                  <a:lnTo>
                    <a:pt x="9388" y="30755"/>
                  </a:lnTo>
                  <a:cubicBezTo>
                    <a:pt x="7697" y="30755"/>
                    <a:pt x="6324" y="32128"/>
                    <a:pt x="6324" y="33819"/>
                  </a:cubicBezTo>
                  <a:cubicBezTo>
                    <a:pt x="6324" y="35510"/>
                    <a:pt x="7697" y="36882"/>
                    <a:pt x="9388" y="36882"/>
                  </a:cubicBezTo>
                  <a:lnTo>
                    <a:pt x="44926" y="36882"/>
                  </a:lnTo>
                  <a:lnTo>
                    <a:pt x="42009" y="61514"/>
                  </a:lnTo>
                  <a:lnTo>
                    <a:pt x="3065" y="61514"/>
                  </a:lnTo>
                  <a:cubicBezTo>
                    <a:pt x="1373" y="61514"/>
                    <a:pt x="1" y="62886"/>
                    <a:pt x="1" y="64577"/>
                  </a:cubicBezTo>
                  <a:cubicBezTo>
                    <a:pt x="1" y="66268"/>
                    <a:pt x="1373" y="67641"/>
                    <a:pt x="3065" y="67641"/>
                  </a:cubicBezTo>
                  <a:lnTo>
                    <a:pt x="41274" y="67641"/>
                  </a:lnTo>
                  <a:lnTo>
                    <a:pt x="38063" y="94968"/>
                  </a:lnTo>
                  <a:cubicBezTo>
                    <a:pt x="37842" y="96635"/>
                    <a:pt x="39068" y="98154"/>
                    <a:pt x="40735" y="98375"/>
                  </a:cubicBezTo>
                  <a:lnTo>
                    <a:pt x="41102" y="98375"/>
                  </a:lnTo>
                  <a:cubicBezTo>
                    <a:pt x="42622" y="98375"/>
                    <a:pt x="43945" y="97248"/>
                    <a:pt x="44141" y="95679"/>
                  </a:cubicBezTo>
                  <a:lnTo>
                    <a:pt x="47450" y="67641"/>
                  </a:lnTo>
                  <a:lnTo>
                    <a:pt x="91762" y="67641"/>
                  </a:lnTo>
                  <a:lnTo>
                    <a:pt x="95070" y="95679"/>
                  </a:lnTo>
                  <a:cubicBezTo>
                    <a:pt x="95242" y="97248"/>
                    <a:pt x="96566" y="98375"/>
                    <a:pt x="98110" y="98375"/>
                  </a:cubicBezTo>
                  <a:lnTo>
                    <a:pt x="98477" y="98375"/>
                  </a:lnTo>
                  <a:cubicBezTo>
                    <a:pt x="100144" y="98154"/>
                    <a:pt x="101345" y="96635"/>
                    <a:pt x="101149" y="94968"/>
                  </a:cubicBezTo>
                  <a:lnTo>
                    <a:pt x="97913" y="67641"/>
                  </a:lnTo>
                  <a:lnTo>
                    <a:pt x="136245" y="67641"/>
                  </a:lnTo>
                  <a:cubicBezTo>
                    <a:pt x="137936" y="67641"/>
                    <a:pt x="139309" y="66268"/>
                    <a:pt x="139309" y="64577"/>
                  </a:cubicBezTo>
                  <a:cubicBezTo>
                    <a:pt x="139309" y="62886"/>
                    <a:pt x="137936" y="61514"/>
                    <a:pt x="136245" y="61514"/>
                  </a:cubicBezTo>
                  <a:lnTo>
                    <a:pt x="97203" y="61514"/>
                  </a:lnTo>
                  <a:lnTo>
                    <a:pt x="94286" y="36882"/>
                  </a:lnTo>
                  <a:lnTo>
                    <a:pt x="129799" y="36882"/>
                  </a:lnTo>
                  <a:cubicBezTo>
                    <a:pt x="131491" y="36882"/>
                    <a:pt x="132863" y="35510"/>
                    <a:pt x="132863" y="33819"/>
                  </a:cubicBezTo>
                  <a:cubicBezTo>
                    <a:pt x="132863" y="32128"/>
                    <a:pt x="131491" y="30755"/>
                    <a:pt x="129799" y="30755"/>
                  </a:cubicBezTo>
                  <a:lnTo>
                    <a:pt x="93551" y="30755"/>
                  </a:lnTo>
                  <a:lnTo>
                    <a:pt x="90242" y="2717"/>
                  </a:lnTo>
                  <a:cubicBezTo>
                    <a:pt x="90060" y="1148"/>
                    <a:pt x="88738" y="0"/>
                    <a:pt x="87197" y="0"/>
                  </a:cubicBezTo>
                  <a:cubicBezTo>
                    <a:pt x="87078" y="0"/>
                    <a:pt x="86957" y="7"/>
                    <a:pt x="86836" y="21"/>
                  </a:cubicBezTo>
                  <a:cubicBezTo>
                    <a:pt x="85169" y="242"/>
                    <a:pt x="83968" y="1761"/>
                    <a:pt x="84164" y="3428"/>
                  </a:cubicBezTo>
                  <a:lnTo>
                    <a:pt x="87399" y="30755"/>
                  </a:lnTo>
                  <a:lnTo>
                    <a:pt x="51812" y="30755"/>
                  </a:lnTo>
                  <a:lnTo>
                    <a:pt x="55048" y="3428"/>
                  </a:lnTo>
                  <a:cubicBezTo>
                    <a:pt x="55244" y="1761"/>
                    <a:pt x="54043" y="242"/>
                    <a:pt x="52352" y="21"/>
                  </a:cubicBezTo>
                  <a:cubicBezTo>
                    <a:pt x="52232" y="7"/>
                    <a:pt x="52113" y="0"/>
                    <a:pt x="519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3614525" y="2644425"/>
              <a:ext cx="370725" cy="539675"/>
            </a:xfrm>
            <a:custGeom>
              <a:avLst/>
              <a:gdLst/>
              <a:ahLst/>
              <a:cxnLst/>
              <a:rect l="l" t="t" r="r" b="b"/>
              <a:pathLst>
                <a:path w="14829" h="21587" extrusionOk="0">
                  <a:moveTo>
                    <a:pt x="11483" y="0"/>
                  </a:moveTo>
                  <a:cubicBezTo>
                    <a:pt x="10699" y="0"/>
                    <a:pt x="9915" y="300"/>
                    <a:pt x="9314" y="901"/>
                  </a:cubicBezTo>
                  <a:lnTo>
                    <a:pt x="1961" y="8253"/>
                  </a:lnTo>
                  <a:cubicBezTo>
                    <a:pt x="1079" y="9136"/>
                    <a:pt x="809" y="10435"/>
                    <a:pt x="1300" y="11587"/>
                  </a:cubicBezTo>
                  <a:cubicBezTo>
                    <a:pt x="1765" y="12714"/>
                    <a:pt x="2868" y="13449"/>
                    <a:pt x="4069" y="13474"/>
                  </a:cubicBezTo>
                  <a:lnTo>
                    <a:pt x="1202" y="16366"/>
                  </a:lnTo>
                  <a:cubicBezTo>
                    <a:pt x="1" y="17542"/>
                    <a:pt x="1" y="19478"/>
                    <a:pt x="1202" y="20679"/>
                  </a:cubicBezTo>
                  <a:cubicBezTo>
                    <a:pt x="1790" y="21292"/>
                    <a:pt x="2574" y="21586"/>
                    <a:pt x="3358" y="21586"/>
                  </a:cubicBezTo>
                  <a:cubicBezTo>
                    <a:pt x="4143" y="21586"/>
                    <a:pt x="4927" y="21292"/>
                    <a:pt x="5540" y="20679"/>
                  </a:cubicBezTo>
                  <a:lnTo>
                    <a:pt x="13652" y="12591"/>
                  </a:lnTo>
                  <a:cubicBezTo>
                    <a:pt x="14510" y="11709"/>
                    <a:pt x="14779" y="10386"/>
                    <a:pt x="14314" y="9234"/>
                  </a:cubicBezTo>
                  <a:cubicBezTo>
                    <a:pt x="13848" y="8106"/>
                    <a:pt x="12745" y="7371"/>
                    <a:pt x="11520" y="7347"/>
                  </a:cubicBezTo>
                  <a:lnTo>
                    <a:pt x="13652" y="5239"/>
                  </a:lnTo>
                  <a:cubicBezTo>
                    <a:pt x="14829" y="4038"/>
                    <a:pt x="14829" y="2102"/>
                    <a:pt x="13652" y="901"/>
                  </a:cubicBezTo>
                  <a:cubicBezTo>
                    <a:pt x="13052" y="300"/>
                    <a:pt x="12267" y="0"/>
                    <a:pt x="11483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1634825" y="291725"/>
              <a:ext cx="523300" cy="416375"/>
            </a:xfrm>
            <a:custGeom>
              <a:avLst/>
              <a:gdLst/>
              <a:ahLst/>
              <a:cxnLst/>
              <a:rect l="l" t="t" r="r" b="b"/>
              <a:pathLst>
                <a:path w="20932" h="16655" extrusionOk="0">
                  <a:moveTo>
                    <a:pt x="3450" y="1"/>
                  </a:moveTo>
                  <a:cubicBezTo>
                    <a:pt x="2519" y="1"/>
                    <a:pt x="1600" y="427"/>
                    <a:pt x="1006" y="1238"/>
                  </a:cubicBezTo>
                  <a:cubicBezTo>
                    <a:pt x="1" y="2586"/>
                    <a:pt x="270" y="4498"/>
                    <a:pt x="1618" y="5527"/>
                  </a:cubicBezTo>
                  <a:lnTo>
                    <a:pt x="15637" y="16042"/>
                  </a:lnTo>
                  <a:cubicBezTo>
                    <a:pt x="16177" y="16458"/>
                    <a:pt x="16838" y="16654"/>
                    <a:pt x="17476" y="16654"/>
                  </a:cubicBezTo>
                  <a:cubicBezTo>
                    <a:pt x="18407" y="16654"/>
                    <a:pt x="19314" y="16238"/>
                    <a:pt x="19926" y="15429"/>
                  </a:cubicBezTo>
                  <a:cubicBezTo>
                    <a:pt x="20931" y="14081"/>
                    <a:pt x="20662" y="12169"/>
                    <a:pt x="19314" y="11140"/>
                  </a:cubicBezTo>
                  <a:lnTo>
                    <a:pt x="5295" y="625"/>
                  </a:lnTo>
                  <a:cubicBezTo>
                    <a:pt x="4744" y="205"/>
                    <a:pt x="4094" y="1"/>
                    <a:pt x="3450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1394650" y="1142475"/>
              <a:ext cx="578425" cy="153225"/>
            </a:xfrm>
            <a:custGeom>
              <a:avLst/>
              <a:gdLst/>
              <a:ahLst/>
              <a:cxnLst/>
              <a:rect l="l" t="t" r="r" b="b"/>
              <a:pathLst>
                <a:path w="23137" h="6129" extrusionOk="0">
                  <a:moveTo>
                    <a:pt x="3064" y="1"/>
                  </a:moveTo>
                  <a:cubicBezTo>
                    <a:pt x="1373" y="1"/>
                    <a:pt x="0" y="1373"/>
                    <a:pt x="0" y="3065"/>
                  </a:cubicBezTo>
                  <a:cubicBezTo>
                    <a:pt x="0" y="4780"/>
                    <a:pt x="1373" y="6128"/>
                    <a:pt x="3064" y="6128"/>
                  </a:cubicBezTo>
                  <a:lnTo>
                    <a:pt x="20073" y="6128"/>
                  </a:lnTo>
                  <a:cubicBezTo>
                    <a:pt x="21764" y="6128"/>
                    <a:pt x="23137" y="4780"/>
                    <a:pt x="23137" y="3065"/>
                  </a:cubicBezTo>
                  <a:cubicBezTo>
                    <a:pt x="23137" y="1373"/>
                    <a:pt x="21764" y="1"/>
                    <a:pt x="20073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5441650" y="291725"/>
              <a:ext cx="523900" cy="416375"/>
            </a:xfrm>
            <a:custGeom>
              <a:avLst/>
              <a:gdLst/>
              <a:ahLst/>
              <a:cxnLst/>
              <a:rect l="l" t="t" r="r" b="b"/>
              <a:pathLst>
                <a:path w="20956" h="16655" extrusionOk="0">
                  <a:moveTo>
                    <a:pt x="17499" y="1"/>
                  </a:moveTo>
                  <a:cubicBezTo>
                    <a:pt x="16858" y="1"/>
                    <a:pt x="16213" y="205"/>
                    <a:pt x="15662" y="625"/>
                  </a:cubicBezTo>
                  <a:lnTo>
                    <a:pt x="1643" y="11140"/>
                  </a:lnTo>
                  <a:cubicBezTo>
                    <a:pt x="295" y="12169"/>
                    <a:pt x="1" y="14081"/>
                    <a:pt x="1030" y="15429"/>
                  </a:cubicBezTo>
                  <a:cubicBezTo>
                    <a:pt x="1618" y="16238"/>
                    <a:pt x="2550" y="16654"/>
                    <a:pt x="3481" y="16654"/>
                  </a:cubicBezTo>
                  <a:cubicBezTo>
                    <a:pt x="4118" y="16654"/>
                    <a:pt x="4756" y="16458"/>
                    <a:pt x="5319" y="16042"/>
                  </a:cubicBezTo>
                  <a:lnTo>
                    <a:pt x="19338" y="5527"/>
                  </a:lnTo>
                  <a:cubicBezTo>
                    <a:pt x="20686" y="4498"/>
                    <a:pt x="20956" y="2586"/>
                    <a:pt x="19951" y="1238"/>
                  </a:cubicBezTo>
                  <a:cubicBezTo>
                    <a:pt x="19342" y="427"/>
                    <a:pt x="18426" y="1"/>
                    <a:pt x="17499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5627325" y="1142475"/>
              <a:ext cx="577800" cy="153225"/>
            </a:xfrm>
            <a:custGeom>
              <a:avLst/>
              <a:gdLst/>
              <a:ahLst/>
              <a:cxnLst/>
              <a:rect l="l" t="t" r="r" b="b"/>
              <a:pathLst>
                <a:path w="23112" h="6129" extrusionOk="0">
                  <a:moveTo>
                    <a:pt x="3064" y="1"/>
                  </a:moveTo>
                  <a:cubicBezTo>
                    <a:pt x="1373" y="1"/>
                    <a:pt x="0" y="1373"/>
                    <a:pt x="0" y="3065"/>
                  </a:cubicBezTo>
                  <a:cubicBezTo>
                    <a:pt x="0" y="4780"/>
                    <a:pt x="1373" y="6128"/>
                    <a:pt x="3064" y="6128"/>
                  </a:cubicBezTo>
                  <a:lnTo>
                    <a:pt x="20048" y="6128"/>
                  </a:lnTo>
                  <a:cubicBezTo>
                    <a:pt x="21739" y="6128"/>
                    <a:pt x="23112" y="4780"/>
                    <a:pt x="23112" y="3065"/>
                  </a:cubicBezTo>
                  <a:cubicBezTo>
                    <a:pt x="23112" y="1373"/>
                    <a:pt x="21739" y="1"/>
                    <a:pt x="20048" y="1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25"/>
          <p:cNvGrpSpPr/>
          <p:nvPr/>
        </p:nvGrpSpPr>
        <p:grpSpPr>
          <a:xfrm>
            <a:off x="3470731" y="1803118"/>
            <a:ext cx="521905" cy="504081"/>
            <a:chOff x="1180825" y="299275"/>
            <a:chExt cx="5277100" cy="5096875"/>
          </a:xfrm>
        </p:grpSpPr>
        <p:sp>
          <p:nvSpPr>
            <p:cNvPr id="204" name="Google Shape;204;p25"/>
            <p:cNvSpPr/>
            <p:nvPr/>
          </p:nvSpPr>
          <p:spPr>
            <a:xfrm>
              <a:off x="3266050" y="1206400"/>
              <a:ext cx="1382300" cy="3091975"/>
            </a:xfrm>
            <a:custGeom>
              <a:avLst/>
              <a:gdLst/>
              <a:ahLst/>
              <a:cxnLst/>
              <a:rect l="l" t="t" r="r" b="b"/>
              <a:pathLst>
                <a:path w="55292" h="123679" extrusionOk="0">
                  <a:moveTo>
                    <a:pt x="32470" y="1"/>
                  </a:moveTo>
                  <a:cubicBezTo>
                    <a:pt x="31562" y="1"/>
                    <a:pt x="30650" y="467"/>
                    <a:pt x="30174" y="1522"/>
                  </a:cubicBezTo>
                  <a:lnTo>
                    <a:pt x="751" y="67773"/>
                  </a:lnTo>
                  <a:cubicBezTo>
                    <a:pt x="1" y="69469"/>
                    <a:pt x="1207" y="71328"/>
                    <a:pt x="3067" y="71328"/>
                  </a:cubicBezTo>
                  <a:lnTo>
                    <a:pt x="26455" y="71328"/>
                  </a:lnTo>
                  <a:lnTo>
                    <a:pt x="20257" y="120813"/>
                  </a:lnTo>
                  <a:cubicBezTo>
                    <a:pt x="20039" y="122577"/>
                    <a:pt x="21435" y="123679"/>
                    <a:pt x="22835" y="123679"/>
                  </a:cubicBezTo>
                  <a:cubicBezTo>
                    <a:pt x="23739" y="123679"/>
                    <a:pt x="24644" y="123219"/>
                    <a:pt x="25118" y="122183"/>
                  </a:cubicBezTo>
                  <a:lnTo>
                    <a:pt x="54541" y="55899"/>
                  </a:lnTo>
                  <a:cubicBezTo>
                    <a:pt x="55291" y="54236"/>
                    <a:pt x="54084" y="52344"/>
                    <a:pt x="52225" y="52344"/>
                  </a:cubicBezTo>
                  <a:lnTo>
                    <a:pt x="28837" y="52344"/>
                  </a:lnTo>
                  <a:lnTo>
                    <a:pt x="35034" y="2859"/>
                  </a:lnTo>
                  <a:cubicBezTo>
                    <a:pt x="35252" y="1101"/>
                    <a:pt x="33865" y="1"/>
                    <a:pt x="32470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3692550" y="1210175"/>
              <a:ext cx="955800" cy="3088450"/>
            </a:xfrm>
            <a:custGeom>
              <a:avLst/>
              <a:gdLst/>
              <a:ahLst/>
              <a:cxnLst/>
              <a:rect l="l" t="t" r="r" b="b"/>
              <a:pathLst>
                <a:path w="38232" h="123538" extrusionOk="0">
                  <a:moveTo>
                    <a:pt x="16213" y="1"/>
                  </a:moveTo>
                  <a:lnTo>
                    <a:pt x="425" y="58195"/>
                  </a:lnTo>
                  <a:cubicBezTo>
                    <a:pt x="1" y="59793"/>
                    <a:pt x="1208" y="61391"/>
                    <a:pt x="2871" y="61391"/>
                  </a:cubicBezTo>
                  <a:lnTo>
                    <a:pt x="15365" y="61391"/>
                  </a:lnTo>
                  <a:cubicBezTo>
                    <a:pt x="16996" y="61391"/>
                    <a:pt x="18203" y="62892"/>
                    <a:pt x="17844" y="64490"/>
                  </a:cubicBezTo>
                  <a:lnTo>
                    <a:pt x="4404" y="123173"/>
                  </a:lnTo>
                  <a:cubicBezTo>
                    <a:pt x="4821" y="123410"/>
                    <a:pt x="5300" y="123538"/>
                    <a:pt x="5778" y="123538"/>
                  </a:cubicBezTo>
                  <a:cubicBezTo>
                    <a:pt x="6684" y="123538"/>
                    <a:pt x="7588" y="123078"/>
                    <a:pt x="8058" y="122032"/>
                  </a:cubicBezTo>
                  <a:lnTo>
                    <a:pt x="34382" y="62761"/>
                  </a:lnTo>
                  <a:lnTo>
                    <a:pt x="37481" y="55748"/>
                  </a:lnTo>
                  <a:cubicBezTo>
                    <a:pt x="38231" y="54085"/>
                    <a:pt x="37024" y="52193"/>
                    <a:pt x="35165" y="52193"/>
                  </a:cubicBezTo>
                  <a:lnTo>
                    <a:pt x="11777" y="52193"/>
                  </a:lnTo>
                  <a:lnTo>
                    <a:pt x="17942" y="2708"/>
                  </a:lnTo>
                  <a:cubicBezTo>
                    <a:pt x="18137" y="1306"/>
                    <a:pt x="17289" y="327"/>
                    <a:pt x="16213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1321900" y="1832925"/>
              <a:ext cx="2641425" cy="3371575"/>
            </a:xfrm>
            <a:custGeom>
              <a:avLst/>
              <a:gdLst/>
              <a:ahLst/>
              <a:cxnLst/>
              <a:rect l="l" t="t" r="r" b="b"/>
              <a:pathLst>
                <a:path w="105657" h="134863" extrusionOk="0">
                  <a:moveTo>
                    <a:pt x="16556" y="1"/>
                  </a:moveTo>
                  <a:cubicBezTo>
                    <a:pt x="15283" y="1"/>
                    <a:pt x="14082" y="774"/>
                    <a:pt x="13603" y="2035"/>
                  </a:cubicBezTo>
                  <a:cubicBezTo>
                    <a:pt x="1" y="38080"/>
                    <a:pt x="8808" y="78953"/>
                    <a:pt x="36013" y="106157"/>
                  </a:cubicBezTo>
                  <a:cubicBezTo>
                    <a:pt x="53758" y="123903"/>
                    <a:pt x="77310" y="134080"/>
                    <a:pt x="102329" y="134863"/>
                  </a:cubicBezTo>
                  <a:lnTo>
                    <a:pt x="102427" y="134863"/>
                  </a:lnTo>
                  <a:cubicBezTo>
                    <a:pt x="104156" y="134863"/>
                    <a:pt x="105559" y="133526"/>
                    <a:pt x="105591" y="131797"/>
                  </a:cubicBezTo>
                  <a:cubicBezTo>
                    <a:pt x="105657" y="130035"/>
                    <a:pt x="104287" y="128600"/>
                    <a:pt x="102525" y="128535"/>
                  </a:cubicBezTo>
                  <a:cubicBezTo>
                    <a:pt x="79104" y="127817"/>
                    <a:pt x="57086" y="118259"/>
                    <a:pt x="40482" y="101689"/>
                  </a:cubicBezTo>
                  <a:cubicBezTo>
                    <a:pt x="15039" y="76212"/>
                    <a:pt x="6786" y="37982"/>
                    <a:pt x="19540" y="4286"/>
                  </a:cubicBezTo>
                  <a:cubicBezTo>
                    <a:pt x="20160" y="2655"/>
                    <a:pt x="19312" y="828"/>
                    <a:pt x="17681" y="208"/>
                  </a:cubicBezTo>
                  <a:cubicBezTo>
                    <a:pt x="17310" y="67"/>
                    <a:pt x="16930" y="1"/>
                    <a:pt x="16556" y="1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4253625" y="1550675"/>
              <a:ext cx="2204300" cy="3624475"/>
            </a:xfrm>
            <a:custGeom>
              <a:avLst/>
              <a:gdLst/>
              <a:ahLst/>
              <a:cxnLst/>
              <a:rect l="l" t="t" r="r" b="b"/>
              <a:pathLst>
                <a:path w="88172" h="144979" extrusionOk="0">
                  <a:moveTo>
                    <a:pt x="71825" y="1"/>
                  </a:moveTo>
                  <a:cubicBezTo>
                    <a:pt x="71318" y="1"/>
                    <a:pt x="70804" y="122"/>
                    <a:pt x="70329" y="375"/>
                  </a:cubicBezTo>
                  <a:cubicBezTo>
                    <a:pt x="68796" y="1190"/>
                    <a:pt x="68208" y="3115"/>
                    <a:pt x="69056" y="4681"/>
                  </a:cubicBezTo>
                  <a:cubicBezTo>
                    <a:pt x="88041" y="40041"/>
                    <a:pt x="81452" y="84567"/>
                    <a:pt x="53040" y="112979"/>
                  </a:cubicBezTo>
                  <a:cubicBezTo>
                    <a:pt x="39340" y="126712"/>
                    <a:pt x="21986" y="135584"/>
                    <a:pt x="2903" y="138683"/>
                  </a:cubicBezTo>
                  <a:cubicBezTo>
                    <a:pt x="1175" y="138944"/>
                    <a:pt x="0" y="140575"/>
                    <a:pt x="294" y="142304"/>
                  </a:cubicBezTo>
                  <a:cubicBezTo>
                    <a:pt x="555" y="143870"/>
                    <a:pt x="1892" y="144979"/>
                    <a:pt x="3425" y="144979"/>
                  </a:cubicBezTo>
                  <a:cubicBezTo>
                    <a:pt x="3588" y="144979"/>
                    <a:pt x="3751" y="144946"/>
                    <a:pt x="3915" y="144913"/>
                  </a:cubicBezTo>
                  <a:cubicBezTo>
                    <a:pt x="24335" y="141619"/>
                    <a:pt x="42863" y="132126"/>
                    <a:pt x="57509" y="117447"/>
                  </a:cubicBezTo>
                  <a:cubicBezTo>
                    <a:pt x="72743" y="102247"/>
                    <a:pt x="82333" y="82968"/>
                    <a:pt x="85301" y="61733"/>
                  </a:cubicBezTo>
                  <a:cubicBezTo>
                    <a:pt x="88172" y="41182"/>
                    <a:pt x="84388" y="19849"/>
                    <a:pt x="74634" y="1680"/>
                  </a:cubicBezTo>
                  <a:cubicBezTo>
                    <a:pt x="74049" y="600"/>
                    <a:pt x="72952" y="1"/>
                    <a:pt x="71825" y="1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1848725" y="299275"/>
              <a:ext cx="4035100" cy="1280350"/>
            </a:xfrm>
            <a:custGeom>
              <a:avLst/>
              <a:gdLst/>
              <a:ahLst/>
              <a:cxnLst/>
              <a:rect l="l" t="t" r="r" b="b"/>
              <a:pathLst>
                <a:path w="161404" h="51214" extrusionOk="0">
                  <a:moveTo>
                    <a:pt x="84323" y="0"/>
                  </a:moveTo>
                  <a:cubicBezTo>
                    <a:pt x="58129" y="0"/>
                    <a:pt x="33468" y="10211"/>
                    <a:pt x="14940" y="28739"/>
                  </a:cubicBezTo>
                  <a:cubicBezTo>
                    <a:pt x="9590" y="34088"/>
                    <a:pt x="4893" y="40025"/>
                    <a:pt x="946" y="46386"/>
                  </a:cubicBezTo>
                  <a:cubicBezTo>
                    <a:pt x="0" y="47854"/>
                    <a:pt x="457" y="49811"/>
                    <a:pt x="1957" y="50724"/>
                  </a:cubicBezTo>
                  <a:cubicBezTo>
                    <a:pt x="2479" y="51051"/>
                    <a:pt x="3067" y="51214"/>
                    <a:pt x="3621" y="51214"/>
                  </a:cubicBezTo>
                  <a:cubicBezTo>
                    <a:pt x="4697" y="51214"/>
                    <a:pt x="5709" y="50692"/>
                    <a:pt x="6328" y="49713"/>
                  </a:cubicBezTo>
                  <a:cubicBezTo>
                    <a:pt x="10015" y="43776"/>
                    <a:pt x="14418" y="38231"/>
                    <a:pt x="19409" y="33208"/>
                  </a:cubicBezTo>
                  <a:cubicBezTo>
                    <a:pt x="37317" y="15316"/>
                    <a:pt x="60828" y="6370"/>
                    <a:pt x="84335" y="6370"/>
                  </a:cubicBezTo>
                  <a:cubicBezTo>
                    <a:pt x="107842" y="6370"/>
                    <a:pt x="131344" y="15316"/>
                    <a:pt x="149236" y="33208"/>
                  </a:cubicBezTo>
                  <a:cubicBezTo>
                    <a:pt x="151389" y="35393"/>
                    <a:pt x="153477" y="37676"/>
                    <a:pt x="155401" y="40025"/>
                  </a:cubicBezTo>
                  <a:cubicBezTo>
                    <a:pt x="156029" y="40800"/>
                    <a:pt x="156937" y="41199"/>
                    <a:pt x="157857" y="41199"/>
                  </a:cubicBezTo>
                  <a:cubicBezTo>
                    <a:pt x="158563" y="41199"/>
                    <a:pt x="159275" y="40964"/>
                    <a:pt x="159870" y="40482"/>
                  </a:cubicBezTo>
                  <a:cubicBezTo>
                    <a:pt x="161208" y="39373"/>
                    <a:pt x="161403" y="37350"/>
                    <a:pt x="160294" y="36013"/>
                  </a:cubicBezTo>
                  <a:cubicBezTo>
                    <a:pt x="158239" y="33501"/>
                    <a:pt x="156021" y="31055"/>
                    <a:pt x="153705" y="28739"/>
                  </a:cubicBezTo>
                  <a:cubicBezTo>
                    <a:pt x="135177" y="10211"/>
                    <a:pt x="110549" y="0"/>
                    <a:pt x="84323" y="0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5122925" y="583200"/>
              <a:ext cx="754375" cy="746075"/>
            </a:xfrm>
            <a:custGeom>
              <a:avLst/>
              <a:gdLst/>
              <a:ahLst/>
              <a:cxnLst/>
              <a:rect l="l" t="t" r="r" b="b"/>
              <a:pathLst>
                <a:path w="30175" h="29843" extrusionOk="0">
                  <a:moveTo>
                    <a:pt x="23516" y="0"/>
                  </a:moveTo>
                  <a:cubicBezTo>
                    <a:pt x="23377" y="0"/>
                    <a:pt x="23237" y="9"/>
                    <a:pt x="23096" y="28"/>
                  </a:cubicBezTo>
                  <a:cubicBezTo>
                    <a:pt x="21367" y="289"/>
                    <a:pt x="20160" y="1887"/>
                    <a:pt x="20388" y="3616"/>
                  </a:cubicBezTo>
                  <a:lnTo>
                    <a:pt x="23161" y="22927"/>
                  </a:lnTo>
                  <a:lnTo>
                    <a:pt x="3850" y="20187"/>
                  </a:lnTo>
                  <a:cubicBezTo>
                    <a:pt x="3692" y="20163"/>
                    <a:pt x="3534" y="20151"/>
                    <a:pt x="3379" y="20151"/>
                  </a:cubicBezTo>
                  <a:cubicBezTo>
                    <a:pt x="1834" y="20151"/>
                    <a:pt x="469" y="21291"/>
                    <a:pt x="262" y="22862"/>
                  </a:cubicBezTo>
                  <a:cubicBezTo>
                    <a:pt x="1" y="24591"/>
                    <a:pt x="1208" y="26189"/>
                    <a:pt x="2937" y="26450"/>
                  </a:cubicBezTo>
                  <a:lnTo>
                    <a:pt x="26456" y="29810"/>
                  </a:lnTo>
                  <a:cubicBezTo>
                    <a:pt x="26586" y="29842"/>
                    <a:pt x="26749" y="29842"/>
                    <a:pt x="26880" y="29842"/>
                  </a:cubicBezTo>
                  <a:cubicBezTo>
                    <a:pt x="27728" y="29842"/>
                    <a:pt x="28543" y="29516"/>
                    <a:pt x="29131" y="28896"/>
                  </a:cubicBezTo>
                  <a:cubicBezTo>
                    <a:pt x="29848" y="28211"/>
                    <a:pt x="30174" y="27200"/>
                    <a:pt x="30044" y="26222"/>
                  </a:cubicBezTo>
                  <a:lnTo>
                    <a:pt x="26684" y="2735"/>
                  </a:lnTo>
                  <a:cubicBezTo>
                    <a:pt x="26444" y="1148"/>
                    <a:pt x="25077" y="0"/>
                    <a:pt x="23516" y="0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4256075" y="4549825"/>
              <a:ext cx="723350" cy="846325"/>
            </a:xfrm>
            <a:custGeom>
              <a:avLst/>
              <a:gdLst/>
              <a:ahLst/>
              <a:cxnLst/>
              <a:rect l="l" t="t" r="r" b="b"/>
              <a:pathLst>
                <a:path w="28934" h="33853" extrusionOk="0">
                  <a:moveTo>
                    <a:pt x="17972" y="0"/>
                  </a:moveTo>
                  <a:cubicBezTo>
                    <a:pt x="17039" y="0"/>
                    <a:pt x="16115" y="411"/>
                    <a:pt x="15495" y="1200"/>
                  </a:cubicBezTo>
                  <a:lnTo>
                    <a:pt x="816" y="19891"/>
                  </a:lnTo>
                  <a:cubicBezTo>
                    <a:pt x="228" y="20674"/>
                    <a:pt x="0" y="21685"/>
                    <a:pt x="261" y="22664"/>
                  </a:cubicBezTo>
                  <a:cubicBezTo>
                    <a:pt x="522" y="23610"/>
                    <a:pt x="1207" y="24393"/>
                    <a:pt x="2153" y="24784"/>
                  </a:cubicBezTo>
                  <a:lnTo>
                    <a:pt x="24171" y="33624"/>
                  </a:lnTo>
                  <a:cubicBezTo>
                    <a:pt x="24563" y="33787"/>
                    <a:pt x="24954" y="33853"/>
                    <a:pt x="25346" y="33853"/>
                  </a:cubicBezTo>
                  <a:cubicBezTo>
                    <a:pt x="26618" y="33853"/>
                    <a:pt x="27792" y="33102"/>
                    <a:pt x="28281" y="31863"/>
                  </a:cubicBezTo>
                  <a:cubicBezTo>
                    <a:pt x="28934" y="30232"/>
                    <a:pt x="28151" y="28405"/>
                    <a:pt x="26520" y="27753"/>
                  </a:cubicBezTo>
                  <a:lnTo>
                    <a:pt x="8416" y="20478"/>
                  </a:lnTo>
                  <a:lnTo>
                    <a:pt x="20485" y="5115"/>
                  </a:lnTo>
                  <a:cubicBezTo>
                    <a:pt x="21562" y="3745"/>
                    <a:pt x="21301" y="1755"/>
                    <a:pt x="19931" y="678"/>
                  </a:cubicBezTo>
                  <a:cubicBezTo>
                    <a:pt x="19350" y="222"/>
                    <a:pt x="18659" y="0"/>
                    <a:pt x="17972" y="0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1180825" y="1832850"/>
              <a:ext cx="866900" cy="709075"/>
            </a:xfrm>
            <a:custGeom>
              <a:avLst/>
              <a:gdLst/>
              <a:ahLst/>
              <a:cxnLst/>
              <a:rect l="l" t="t" r="r" b="b"/>
              <a:pathLst>
                <a:path w="34676" h="28363" extrusionOk="0">
                  <a:moveTo>
                    <a:pt x="22213" y="1"/>
                  </a:moveTo>
                  <a:cubicBezTo>
                    <a:pt x="21519" y="1"/>
                    <a:pt x="20847" y="227"/>
                    <a:pt x="20290" y="668"/>
                  </a:cubicBezTo>
                  <a:lnTo>
                    <a:pt x="1599" y="15314"/>
                  </a:lnTo>
                  <a:cubicBezTo>
                    <a:pt x="229" y="16391"/>
                    <a:pt x="1" y="18413"/>
                    <a:pt x="1077" y="19783"/>
                  </a:cubicBezTo>
                  <a:cubicBezTo>
                    <a:pt x="1697" y="20573"/>
                    <a:pt x="2621" y="20983"/>
                    <a:pt x="3555" y="20983"/>
                  </a:cubicBezTo>
                  <a:cubicBezTo>
                    <a:pt x="4241" y="20983"/>
                    <a:pt x="4933" y="20761"/>
                    <a:pt x="5513" y="20305"/>
                  </a:cubicBezTo>
                  <a:lnTo>
                    <a:pt x="20877" y="8268"/>
                  </a:lnTo>
                  <a:lnTo>
                    <a:pt x="28152" y="26372"/>
                  </a:lnTo>
                  <a:cubicBezTo>
                    <a:pt x="28641" y="27612"/>
                    <a:pt x="29815" y="28362"/>
                    <a:pt x="31087" y="28362"/>
                  </a:cubicBezTo>
                  <a:cubicBezTo>
                    <a:pt x="31479" y="28362"/>
                    <a:pt x="31870" y="28297"/>
                    <a:pt x="32262" y="28134"/>
                  </a:cubicBezTo>
                  <a:cubicBezTo>
                    <a:pt x="33893" y="27481"/>
                    <a:pt x="34675" y="25622"/>
                    <a:pt x="34023" y="24024"/>
                  </a:cubicBezTo>
                  <a:lnTo>
                    <a:pt x="25183" y="1973"/>
                  </a:lnTo>
                  <a:cubicBezTo>
                    <a:pt x="24792" y="1059"/>
                    <a:pt x="24009" y="342"/>
                    <a:pt x="23063" y="113"/>
                  </a:cubicBezTo>
                  <a:cubicBezTo>
                    <a:pt x="22780" y="38"/>
                    <a:pt x="22495" y="1"/>
                    <a:pt x="22213" y="1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408;p33">
            <a:extLst>
              <a:ext uri="{FF2B5EF4-FFF2-40B4-BE49-F238E27FC236}">
                <a16:creationId xmlns:a16="http://schemas.microsoft.com/office/drawing/2014/main" id="{A74A0FC6-E076-8B4F-AB10-5599F3731D94}"/>
              </a:ext>
            </a:extLst>
          </p:cNvPr>
          <p:cNvGrpSpPr/>
          <p:nvPr/>
        </p:nvGrpSpPr>
        <p:grpSpPr>
          <a:xfrm>
            <a:off x="7153470" y="3228434"/>
            <a:ext cx="607428" cy="630479"/>
            <a:chOff x="1286025" y="238125"/>
            <a:chExt cx="5028375" cy="5219200"/>
          </a:xfrm>
        </p:grpSpPr>
        <p:sp>
          <p:nvSpPr>
            <p:cNvPr id="81" name="Google Shape;409;p33">
              <a:extLst>
                <a:ext uri="{FF2B5EF4-FFF2-40B4-BE49-F238E27FC236}">
                  <a16:creationId xmlns:a16="http://schemas.microsoft.com/office/drawing/2014/main" id="{083012A0-165F-6F40-A6CC-A28B76EC4CE1}"/>
                </a:ext>
              </a:extLst>
            </p:cNvPr>
            <p:cNvSpPr/>
            <p:nvPr/>
          </p:nvSpPr>
          <p:spPr>
            <a:xfrm>
              <a:off x="2486425" y="3257075"/>
              <a:ext cx="1290150" cy="809000"/>
            </a:xfrm>
            <a:custGeom>
              <a:avLst/>
              <a:gdLst/>
              <a:ahLst/>
              <a:cxnLst/>
              <a:rect l="l" t="t" r="r" b="b"/>
              <a:pathLst>
                <a:path w="51606" h="32360" extrusionOk="0">
                  <a:moveTo>
                    <a:pt x="3328" y="1"/>
                  </a:moveTo>
                  <a:cubicBezTo>
                    <a:pt x="1501" y="1"/>
                    <a:pt x="1" y="1501"/>
                    <a:pt x="1" y="3361"/>
                  </a:cubicBezTo>
                  <a:lnTo>
                    <a:pt x="1" y="16180"/>
                  </a:lnTo>
                  <a:cubicBezTo>
                    <a:pt x="1" y="25118"/>
                    <a:pt x="7243" y="32360"/>
                    <a:pt x="16180" y="32360"/>
                  </a:cubicBezTo>
                  <a:lnTo>
                    <a:pt x="48278" y="32360"/>
                  </a:lnTo>
                  <a:cubicBezTo>
                    <a:pt x="50105" y="32360"/>
                    <a:pt x="51606" y="30892"/>
                    <a:pt x="51606" y="29032"/>
                  </a:cubicBezTo>
                  <a:cubicBezTo>
                    <a:pt x="51606" y="27173"/>
                    <a:pt x="50105" y="25673"/>
                    <a:pt x="48278" y="25673"/>
                  </a:cubicBezTo>
                  <a:lnTo>
                    <a:pt x="16180" y="25673"/>
                  </a:lnTo>
                  <a:cubicBezTo>
                    <a:pt x="10929" y="25673"/>
                    <a:pt x="6688" y="21432"/>
                    <a:pt x="6688" y="16180"/>
                  </a:cubicBezTo>
                  <a:lnTo>
                    <a:pt x="6688" y="3361"/>
                  </a:lnTo>
                  <a:cubicBezTo>
                    <a:pt x="6688" y="1501"/>
                    <a:pt x="5188" y="1"/>
                    <a:pt x="3328" y="1"/>
                  </a:cubicBezTo>
                  <a:close/>
                </a:path>
              </a:pathLst>
            </a:custGeom>
            <a:solidFill>
              <a:srgbClr val="3B02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0;p33">
              <a:extLst>
                <a:ext uri="{FF2B5EF4-FFF2-40B4-BE49-F238E27FC236}">
                  <a16:creationId xmlns:a16="http://schemas.microsoft.com/office/drawing/2014/main" id="{C792010D-4013-0F44-A40D-8B10E5C36134}"/>
                </a:ext>
              </a:extLst>
            </p:cNvPr>
            <p:cNvSpPr/>
            <p:nvPr/>
          </p:nvSpPr>
          <p:spPr>
            <a:xfrm>
              <a:off x="3930675" y="2722125"/>
              <a:ext cx="1290150" cy="595325"/>
            </a:xfrm>
            <a:custGeom>
              <a:avLst/>
              <a:gdLst/>
              <a:ahLst/>
              <a:cxnLst/>
              <a:rect l="l" t="t" r="r" b="b"/>
              <a:pathLst>
                <a:path w="51606" h="23813" extrusionOk="0">
                  <a:moveTo>
                    <a:pt x="48278" y="0"/>
                  </a:moveTo>
                  <a:cubicBezTo>
                    <a:pt x="46419" y="0"/>
                    <a:pt x="44918" y="1501"/>
                    <a:pt x="44918" y="3360"/>
                  </a:cubicBezTo>
                  <a:lnTo>
                    <a:pt x="44918" y="7633"/>
                  </a:lnTo>
                  <a:cubicBezTo>
                    <a:pt x="44918" y="12852"/>
                    <a:pt x="40678" y="17126"/>
                    <a:pt x="35426" y="17126"/>
                  </a:cubicBezTo>
                  <a:lnTo>
                    <a:pt x="3328" y="17126"/>
                  </a:lnTo>
                  <a:cubicBezTo>
                    <a:pt x="1501" y="17126"/>
                    <a:pt x="1" y="18626"/>
                    <a:pt x="1" y="20485"/>
                  </a:cubicBezTo>
                  <a:cubicBezTo>
                    <a:pt x="1" y="22312"/>
                    <a:pt x="1501" y="23813"/>
                    <a:pt x="3328" y="23813"/>
                  </a:cubicBezTo>
                  <a:lnTo>
                    <a:pt x="35426" y="23813"/>
                  </a:lnTo>
                  <a:cubicBezTo>
                    <a:pt x="44364" y="23813"/>
                    <a:pt x="51605" y="16538"/>
                    <a:pt x="51605" y="7633"/>
                  </a:cubicBezTo>
                  <a:lnTo>
                    <a:pt x="51605" y="3360"/>
                  </a:lnTo>
                  <a:cubicBezTo>
                    <a:pt x="51605" y="1501"/>
                    <a:pt x="50137" y="0"/>
                    <a:pt x="48278" y="0"/>
                  </a:cubicBezTo>
                  <a:close/>
                </a:path>
              </a:pathLst>
            </a:custGeom>
            <a:solidFill>
              <a:srgbClr val="3B02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1;p33">
              <a:extLst>
                <a:ext uri="{FF2B5EF4-FFF2-40B4-BE49-F238E27FC236}">
                  <a16:creationId xmlns:a16="http://schemas.microsoft.com/office/drawing/2014/main" id="{AE7C4C07-1BA6-4848-B590-1AF08A7B2A5F}"/>
                </a:ext>
              </a:extLst>
            </p:cNvPr>
            <p:cNvSpPr/>
            <p:nvPr/>
          </p:nvSpPr>
          <p:spPr>
            <a:xfrm>
              <a:off x="3693375" y="2164325"/>
              <a:ext cx="320500" cy="3102175"/>
            </a:xfrm>
            <a:custGeom>
              <a:avLst/>
              <a:gdLst/>
              <a:ahLst/>
              <a:cxnLst/>
              <a:rect l="l" t="t" r="r" b="b"/>
              <a:pathLst>
                <a:path w="12820" h="124087" extrusionOk="0">
                  <a:moveTo>
                    <a:pt x="0" y="0"/>
                  </a:moveTo>
                  <a:lnTo>
                    <a:pt x="0" y="124086"/>
                  </a:lnTo>
                  <a:lnTo>
                    <a:pt x="12820" y="124086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3B02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2;p33">
              <a:extLst>
                <a:ext uri="{FF2B5EF4-FFF2-40B4-BE49-F238E27FC236}">
                  <a16:creationId xmlns:a16="http://schemas.microsoft.com/office/drawing/2014/main" id="{0CB2D4C4-BB45-674E-97F4-13F93B582754}"/>
                </a:ext>
              </a:extLst>
            </p:cNvPr>
            <p:cNvSpPr/>
            <p:nvPr/>
          </p:nvSpPr>
          <p:spPr>
            <a:xfrm>
              <a:off x="2997750" y="5052800"/>
              <a:ext cx="1711750" cy="320525"/>
            </a:xfrm>
            <a:custGeom>
              <a:avLst/>
              <a:gdLst/>
              <a:ahLst/>
              <a:cxnLst/>
              <a:rect l="l" t="t" r="r" b="b"/>
              <a:pathLst>
                <a:path w="68470" h="12821" extrusionOk="0">
                  <a:moveTo>
                    <a:pt x="12853" y="1"/>
                  </a:moveTo>
                  <a:cubicBezTo>
                    <a:pt x="5742" y="1"/>
                    <a:pt x="1" y="5742"/>
                    <a:pt x="1" y="12820"/>
                  </a:cubicBezTo>
                  <a:lnTo>
                    <a:pt x="68470" y="12820"/>
                  </a:lnTo>
                  <a:cubicBezTo>
                    <a:pt x="68470" y="5742"/>
                    <a:pt x="62729" y="1"/>
                    <a:pt x="55650" y="1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3;p33">
              <a:extLst>
                <a:ext uri="{FF2B5EF4-FFF2-40B4-BE49-F238E27FC236}">
                  <a16:creationId xmlns:a16="http://schemas.microsoft.com/office/drawing/2014/main" id="{EE924C73-0D66-EA43-B0CD-1DB1BE9D69D4}"/>
                </a:ext>
              </a:extLst>
            </p:cNvPr>
            <p:cNvSpPr/>
            <p:nvPr/>
          </p:nvSpPr>
          <p:spPr>
            <a:xfrm>
              <a:off x="4013850" y="5052800"/>
              <a:ext cx="695650" cy="320525"/>
            </a:xfrm>
            <a:custGeom>
              <a:avLst/>
              <a:gdLst/>
              <a:ahLst/>
              <a:cxnLst/>
              <a:rect l="l" t="t" r="r" b="b"/>
              <a:pathLst>
                <a:path w="27826" h="12821" extrusionOk="0">
                  <a:moveTo>
                    <a:pt x="1" y="1"/>
                  </a:moveTo>
                  <a:cubicBezTo>
                    <a:pt x="7112" y="1"/>
                    <a:pt x="12853" y="5742"/>
                    <a:pt x="12853" y="12820"/>
                  </a:cubicBezTo>
                  <a:lnTo>
                    <a:pt x="27826" y="12820"/>
                  </a:lnTo>
                  <a:cubicBezTo>
                    <a:pt x="27826" y="5742"/>
                    <a:pt x="22085" y="1"/>
                    <a:pt x="15006" y="1"/>
                  </a:cubicBezTo>
                  <a:close/>
                </a:path>
              </a:pathLst>
            </a:custGeom>
            <a:solidFill>
              <a:srgbClr val="708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;p33">
              <a:extLst>
                <a:ext uri="{FF2B5EF4-FFF2-40B4-BE49-F238E27FC236}">
                  <a16:creationId xmlns:a16="http://schemas.microsoft.com/office/drawing/2014/main" id="{18655456-7B2B-AC4F-833E-09D83A043E59}"/>
                </a:ext>
              </a:extLst>
            </p:cNvPr>
            <p:cNvSpPr/>
            <p:nvPr/>
          </p:nvSpPr>
          <p:spPr>
            <a:xfrm>
              <a:off x="1286025" y="238125"/>
              <a:ext cx="5028375" cy="2139875"/>
            </a:xfrm>
            <a:custGeom>
              <a:avLst/>
              <a:gdLst/>
              <a:ahLst/>
              <a:cxnLst/>
              <a:rect l="l" t="t" r="r" b="b"/>
              <a:pathLst>
                <a:path w="201135" h="85595" extrusionOk="0">
                  <a:moveTo>
                    <a:pt x="94141" y="0"/>
                  </a:moveTo>
                  <a:cubicBezTo>
                    <a:pt x="84682" y="0"/>
                    <a:pt x="77016" y="7666"/>
                    <a:pt x="77016" y="17125"/>
                  </a:cubicBezTo>
                  <a:lnTo>
                    <a:pt x="64196" y="17125"/>
                  </a:lnTo>
                  <a:cubicBezTo>
                    <a:pt x="57085" y="17125"/>
                    <a:pt x="51344" y="22867"/>
                    <a:pt x="51344" y="29945"/>
                  </a:cubicBezTo>
                  <a:lnTo>
                    <a:pt x="40645" y="29945"/>
                  </a:lnTo>
                  <a:cubicBezTo>
                    <a:pt x="33110" y="29945"/>
                    <a:pt x="26879" y="35523"/>
                    <a:pt x="25835" y="42797"/>
                  </a:cubicBezTo>
                  <a:lnTo>
                    <a:pt x="21399" y="42797"/>
                  </a:lnTo>
                  <a:cubicBezTo>
                    <a:pt x="9591" y="42797"/>
                    <a:pt x="1" y="52388"/>
                    <a:pt x="1" y="64196"/>
                  </a:cubicBezTo>
                  <a:cubicBezTo>
                    <a:pt x="1" y="76004"/>
                    <a:pt x="9591" y="85595"/>
                    <a:pt x="21399" y="85595"/>
                  </a:cubicBezTo>
                  <a:lnTo>
                    <a:pt x="179736" y="85595"/>
                  </a:lnTo>
                  <a:cubicBezTo>
                    <a:pt x="191544" y="85595"/>
                    <a:pt x="201135" y="76004"/>
                    <a:pt x="201135" y="64196"/>
                  </a:cubicBezTo>
                  <a:cubicBezTo>
                    <a:pt x="201135" y="52388"/>
                    <a:pt x="191544" y="42797"/>
                    <a:pt x="179736" y="42797"/>
                  </a:cubicBezTo>
                  <a:cubicBezTo>
                    <a:pt x="179736" y="33338"/>
                    <a:pt x="172070" y="25672"/>
                    <a:pt x="162611" y="25672"/>
                  </a:cubicBezTo>
                  <a:lnTo>
                    <a:pt x="154064" y="25672"/>
                  </a:lnTo>
                  <a:lnTo>
                    <a:pt x="154064" y="17125"/>
                  </a:lnTo>
                  <a:cubicBezTo>
                    <a:pt x="154064" y="7666"/>
                    <a:pt x="146398" y="0"/>
                    <a:pt x="136939" y="0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;p33">
              <a:extLst>
                <a:ext uri="{FF2B5EF4-FFF2-40B4-BE49-F238E27FC236}">
                  <a16:creationId xmlns:a16="http://schemas.microsoft.com/office/drawing/2014/main" id="{2237F0B2-C949-AD42-B95F-9E81B15D9E14}"/>
                </a:ext>
              </a:extLst>
            </p:cNvPr>
            <p:cNvSpPr/>
            <p:nvPr/>
          </p:nvSpPr>
          <p:spPr>
            <a:xfrm>
              <a:off x="4228325" y="238125"/>
              <a:ext cx="2086075" cy="2139875"/>
            </a:xfrm>
            <a:custGeom>
              <a:avLst/>
              <a:gdLst/>
              <a:ahLst/>
              <a:cxnLst/>
              <a:rect l="l" t="t" r="r" b="b"/>
              <a:pathLst>
                <a:path w="83443" h="85595" extrusionOk="0">
                  <a:moveTo>
                    <a:pt x="1" y="0"/>
                  </a:moveTo>
                  <a:cubicBezTo>
                    <a:pt x="9461" y="0"/>
                    <a:pt x="17126" y="7666"/>
                    <a:pt x="17126" y="17125"/>
                  </a:cubicBezTo>
                  <a:lnTo>
                    <a:pt x="17126" y="25672"/>
                  </a:lnTo>
                  <a:lnTo>
                    <a:pt x="25673" y="25672"/>
                  </a:lnTo>
                  <a:cubicBezTo>
                    <a:pt x="35133" y="25672"/>
                    <a:pt x="42798" y="33338"/>
                    <a:pt x="42798" y="42797"/>
                  </a:cubicBezTo>
                  <a:cubicBezTo>
                    <a:pt x="54607" y="42797"/>
                    <a:pt x="64197" y="52388"/>
                    <a:pt x="64197" y="64196"/>
                  </a:cubicBezTo>
                  <a:cubicBezTo>
                    <a:pt x="64197" y="76004"/>
                    <a:pt x="54607" y="85595"/>
                    <a:pt x="42798" y="85595"/>
                  </a:cubicBezTo>
                  <a:lnTo>
                    <a:pt x="62044" y="85595"/>
                  </a:lnTo>
                  <a:cubicBezTo>
                    <a:pt x="73852" y="85595"/>
                    <a:pt x="83443" y="76004"/>
                    <a:pt x="83443" y="64196"/>
                  </a:cubicBezTo>
                  <a:cubicBezTo>
                    <a:pt x="83443" y="52388"/>
                    <a:pt x="73852" y="42797"/>
                    <a:pt x="62044" y="42797"/>
                  </a:cubicBezTo>
                  <a:cubicBezTo>
                    <a:pt x="62044" y="33338"/>
                    <a:pt x="54378" y="25672"/>
                    <a:pt x="44919" y="25672"/>
                  </a:cubicBezTo>
                  <a:lnTo>
                    <a:pt x="36372" y="25672"/>
                  </a:lnTo>
                  <a:lnTo>
                    <a:pt x="36372" y="17125"/>
                  </a:lnTo>
                  <a:cubicBezTo>
                    <a:pt x="36372" y="7666"/>
                    <a:pt x="28706" y="0"/>
                    <a:pt x="19247" y="0"/>
                  </a:cubicBezTo>
                  <a:close/>
                </a:path>
              </a:pathLst>
            </a:custGeom>
            <a:solidFill>
              <a:srgbClr val="708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6;p33">
              <a:extLst>
                <a:ext uri="{FF2B5EF4-FFF2-40B4-BE49-F238E27FC236}">
                  <a16:creationId xmlns:a16="http://schemas.microsoft.com/office/drawing/2014/main" id="{69B25231-4A3C-0C45-8E24-1B7831E913AB}"/>
                </a:ext>
              </a:extLst>
            </p:cNvPr>
            <p:cNvSpPr/>
            <p:nvPr/>
          </p:nvSpPr>
          <p:spPr>
            <a:xfrm>
              <a:off x="1931900" y="1107425"/>
              <a:ext cx="524400" cy="200650"/>
            </a:xfrm>
            <a:custGeom>
              <a:avLst/>
              <a:gdLst/>
              <a:ahLst/>
              <a:cxnLst/>
              <a:rect l="l" t="t" r="r" b="b"/>
              <a:pathLst>
                <a:path w="20976" h="8026" extrusionOk="0">
                  <a:moveTo>
                    <a:pt x="3817" y="1"/>
                  </a:moveTo>
                  <a:cubicBezTo>
                    <a:pt x="1795" y="2186"/>
                    <a:pt x="425" y="4959"/>
                    <a:pt x="0" y="8025"/>
                  </a:cubicBezTo>
                  <a:lnTo>
                    <a:pt x="16963" y="8025"/>
                  </a:lnTo>
                  <a:cubicBezTo>
                    <a:pt x="19181" y="8025"/>
                    <a:pt x="20975" y="6231"/>
                    <a:pt x="20975" y="4013"/>
                  </a:cubicBezTo>
                  <a:cubicBezTo>
                    <a:pt x="20975" y="1795"/>
                    <a:pt x="19181" y="1"/>
                    <a:pt x="16963" y="1"/>
                  </a:cubicBezTo>
                  <a:close/>
                </a:path>
              </a:pathLst>
            </a:custGeom>
            <a:solidFill>
              <a:srgbClr val="708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7;p33">
              <a:extLst>
                <a:ext uri="{FF2B5EF4-FFF2-40B4-BE49-F238E27FC236}">
                  <a16:creationId xmlns:a16="http://schemas.microsoft.com/office/drawing/2014/main" id="{0D38CC0C-6A7F-0F44-8965-AFE442BD31F8}"/>
                </a:ext>
              </a:extLst>
            </p:cNvPr>
            <p:cNvSpPr/>
            <p:nvPr/>
          </p:nvSpPr>
          <p:spPr>
            <a:xfrm>
              <a:off x="4389000" y="2056675"/>
              <a:ext cx="1604900" cy="749450"/>
            </a:xfrm>
            <a:custGeom>
              <a:avLst/>
              <a:gdLst/>
              <a:ahLst/>
              <a:cxnLst/>
              <a:rect l="l" t="t" r="r" b="b"/>
              <a:pathLst>
                <a:path w="64196" h="29978" extrusionOk="0">
                  <a:moveTo>
                    <a:pt x="21399" y="0"/>
                  </a:moveTo>
                  <a:cubicBezTo>
                    <a:pt x="16669" y="0"/>
                    <a:pt x="12820" y="3849"/>
                    <a:pt x="12820" y="8579"/>
                  </a:cubicBezTo>
                  <a:lnTo>
                    <a:pt x="12820" y="12853"/>
                  </a:lnTo>
                  <a:lnTo>
                    <a:pt x="8547" y="12853"/>
                  </a:lnTo>
                  <a:cubicBezTo>
                    <a:pt x="3817" y="12853"/>
                    <a:pt x="0" y="16669"/>
                    <a:pt x="0" y="21399"/>
                  </a:cubicBezTo>
                  <a:cubicBezTo>
                    <a:pt x="0" y="26129"/>
                    <a:pt x="3817" y="29978"/>
                    <a:pt x="8547" y="29978"/>
                  </a:cubicBezTo>
                  <a:lnTo>
                    <a:pt x="55617" y="29978"/>
                  </a:lnTo>
                  <a:cubicBezTo>
                    <a:pt x="60347" y="29978"/>
                    <a:pt x="64196" y="26129"/>
                    <a:pt x="64196" y="21399"/>
                  </a:cubicBezTo>
                  <a:cubicBezTo>
                    <a:pt x="64196" y="16669"/>
                    <a:pt x="60347" y="12853"/>
                    <a:pt x="55617" y="12853"/>
                  </a:cubicBezTo>
                  <a:lnTo>
                    <a:pt x="47071" y="12853"/>
                  </a:lnTo>
                  <a:lnTo>
                    <a:pt x="47071" y="8579"/>
                  </a:lnTo>
                  <a:cubicBezTo>
                    <a:pt x="47071" y="3849"/>
                    <a:pt x="43221" y="0"/>
                    <a:pt x="38492" y="0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8;p33">
              <a:extLst>
                <a:ext uri="{FF2B5EF4-FFF2-40B4-BE49-F238E27FC236}">
                  <a16:creationId xmlns:a16="http://schemas.microsoft.com/office/drawing/2014/main" id="{627068C8-46D7-544F-9792-B1907DBDCEB8}"/>
                </a:ext>
              </a:extLst>
            </p:cNvPr>
            <p:cNvSpPr/>
            <p:nvPr/>
          </p:nvSpPr>
          <p:spPr>
            <a:xfrm>
              <a:off x="5083800" y="2056675"/>
              <a:ext cx="910100" cy="749450"/>
            </a:xfrm>
            <a:custGeom>
              <a:avLst/>
              <a:gdLst/>
              <a:ahLst/>
              <a:cxnLst/>
              <a:rect l="l" t="t" r="r" b="b"/>
              <a:pathLst>
                <a:path w="36404" h="29978" extrusionOk="0">
                  <a:moveTo>
                    <a:pt x="0" y="0"/>
                  </a:moveTo>
                  <a:cubicBezTo>
                    <a:pt x="4730" y="0"/>
                    <a:pt x="8579" y="3849"/>
                    <a:pt x="8579" y="8579"/>
                  </a:cubicBezTo>
                  <a:lnTo>
                    <a:pt x="8579" y="12853"/>
                  </a:lnTo>
                  <a:lnTo>
                    <a:pt x="17126" y="12853"/>
                  </a:lnTo>
                  <a:cubicBezTo>
                    <a:pt x="21856" y="12853"/>
                    <a:pt x="25705" y="16669"/>
                    <a:pt x="25705" y="21399"/>
                  </a:cubicBezTo>
                  <a:cubicBezTo>
                    <a:pt x="25705" y="26129"/>
                    <a:pt x="21856" y="29978"/>
                    <a:pt x="17126" y="29978"/>
                  </a:cubicBezTo>
                  <a:lnTo>
                    <a:pt x="27825" y="29978"/>
                  </a:lnTo>
                  <a:cubicBezTo>
                    <a:pt x="32555" y="29978"/>
                    <a:pt x="36404" y="26129"/>
                    <a:pt x="36404" y="21399"/>
                  </a:cubicBezTo>
                  <a:cubicBezTo>
                    <a:pt x="36404" y="16669"/>
                    <a:pt x="32555" y="12853"/>
                    <a:pt x="27825" y="12853"/>
                  </a:cubicBezTo>
                  <a:lnTo>
                    <a:pt x="19279" y="12853"/>
                  </a:lnTo>
                  <a:lnTo>
                    <a:pt x="19279" y="8579"/>
                  </a:lnTo>
                  <a:cubicBezTo>
                    <a:pt x="19279" y="3849"/>
                    <a:pt x="15429" y="0"/>
                    <a:pt x="10700" y="0"/>
                  </a:cubicBezTo>
                  <a:close/>
                </a:path>
              </a:pathLst>
            </a:custGeom>
            <a:solidFill>
              <a:srgbClr val="708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9;p33">
              <a:extLst>
                <a:ext uri="{FF2B5EF4-FFF2-40B4-BE49-F238E27FC236}">
                  <a16:creationId xmlns:a16="http://schemas.microsoft.com/office/drawing/2014/main" id="{96253A52-D5A3-3D4D-AC1C-CBE4B6174EBF}"/>
                </a:ext>
              </a:extLst>
            </p:cNvPr>
            <p:cNvSpPr/>
            <p:nvPr/>
          </p:nvSpPr>
          <p:spPr>
            <a:xfrm>
              <a:off x="1714150" y="2591625"/>
              <a:ext cx="1604925" cy="749475"/>
            </a:xfrm>
            <a:custGeom>
              <a:avLst/>
              <a:gdLst/>
              <a:ahLst/>
              <a:cxnLst/>
              <a:rect l="l" t="t" r="r" b="b"/>
              <a:pathLst>
                <a:path w="64197" h="29979" extrusionOk="0">
                  <a:moveTo>
                    <a:pt x="25673" y="1"/>
                  </a:moveTo>
                  <a:cubicBezTo>
                    <a:pt x="20943" y="1"/>
                    <a:pt x="17094" y="3850"/>
                    <a:pt x="17094" y="8580"/>
                  </a:cubicBezTo>
                  <a:lnTo>
                    <a:pt x="17094" y="12853"/>
                  </a:lnTo>
                  <a:lnTo>
                    <a:pt x="8547" y="12853"/>
                  </a:lnTo>
                  <a:cubicBezTo>
                    <a:pt x="3817" y="12853"/>
                    <a:pt x="1" y="16670"/>
                    <a:pt x="1" y="21400"/>
                  </a:cubicBezTo>
                  <a:cubicBezTo>
                    <a:pt x="1" y="26129"/>
                    <a:pt x="3817" y="29979"/>
                    <a:pt x="8547" y="29979"/>
                  </a:cubicBezTo>
                  <a:lnTo>
                    <a:pt x="55618" y="29979"/>
                  </a:lnTo>
                  <a:cubicBezTo>
                    <a:pt x="60348" y="29979"/>
                    <a:pt x="64197" y="26129"/>
                    <a:pt x="64197" y="21400"/>
                  </a:cubicBezTo>
                  <a:cubicBezTo>
                    <a:pt x="64197" y="16670"/>
                    <a:pt x="60348" y="12853"/>
                    <a:pt x="55618" y="12853"/>
                  </a:cubicBezTo>
                  <a:lnTo>
                    <a:pt x="51345" y="12853"/>
                  </a:lnTo>
                  <a:lnTo>
                    <a:pt x="51345" y="8580"/>
                  </a:lnTo>
                  <a:cubicBezTo>
                    <a:pt x="51345" y="3850"/>
                    <a:pt x="47528" y="1"/>
                    <a:pt x="42798" y="1"/>
                  </a:cubicBez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20;p33">
              <a:extLst>
                <a:ext uri="{FF2B5EF4-FFF2-40B4-BE49-F238E27FC236}">
                  <a16:creationId xmlns:a16="http://schemas.microsoft.com/office/drawing/2014/main" id="{BE4318BD-4022-8B43-A507-2E2EE1D593A4}"/>
                </a:ext>
              </a:extLst>
            </p:cNvPr>
            <p:cNvSpPr/>
            <p:nvPr/>
          </p:nvSpPr>
          <p:spPr>
            <a:xfrm>
              <a:off x="2516600" y="2591625"/>
              <a:ext cx="802475" cy="749475"/>
            </a:xfrm>
            <a:custGeom>
              <a:avLst/>
              <a:gdLst/>
              <a:ahLst/>
              <a:cxnLst/>
              <a:rect l="l" t="t" r="r" b="b"/>
              <a:pathLst>
                <a:path w="32099" h="29979" extrusionOk="0">
                  <a:moveTo>
                    <a:pt x="1" y="1"/>
                  </a:moveTo>
                  <a:cubicBezTo>
                    <a:pt x="4731" y="1"/>
                    <a:pt x="8547" y="3850"/>
                    <a:pt x="8547" y="8580"/>
                  </a:cubicBezTo>
                  <a:lnTo>
                    <a:pt x="8547" y="12853"/>
                  </a:lnTo>
                  <a:lnTo>
                    <a:pt x="12821" y="12853"/>
                  </a:lnTo>
                  <a:cubicBezTo>
                    <a:pt x="17550" y="12853"/>
                    <a:pt x="21400" y="16670"/>
                    <a:pt x="21400" y="21400"/>
                  </a:cubicBezTo>
                  <a:cubicBezTo>
                    <a:pt x="21400" y="26129"/>
                    <a:pt x="17550" y="29979"/>
                    <a:pt x="12821" y="29979"/>
                  </a:cubicBezTo>
                  <a:lnTo>
                    <a:pt x="23520" y="29979"/>
                  </a:lnTo>
                  <a:cubicBezTo>
                    <a:pt x="28250" y="29979"/>
                    <a:pt x="32099" y="26129"/>
                    <a:pt x="32099" y="21400"/>
                  </a:cubicBezTo>
                  <a:cubicBezTo>
                    <a:pt x="32099" y="16670"/>
                    <a:pt x="28250" y="12853"/>
                    <a:pt x="23520" y="12853"/>
                  </a:cubicBezTo>
                  <a:lnTo>
                    <a:pt x="19247" y="12853"/>
                  </a:lnTo>
                  <a:lnTo>
                    <a:pt x="19247" y="8580"/>
                  </a:lnTo>
                  <a:cubicBezTo>
                    <a:pt x="19247" y="3850"/>
                    <a:pt x="15430" y="1"/>
                    <a:pt x="10700" y="1"/>
                  </a:cubicBezTo>
                  <a:close/>
                </a:path>
              </a:pathLst>
            </a:custGeom>
            <a:solidFill>
              <a:srgbClr val="708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21;p33">
              <a:extLst>
                <a:ext uri="{FF2B5EF4-FFF2-40B4-BE49-F238E27FC236}">
                  <a16:creationId xmlns:a16="http://schemas.microsoft.com/office/drawing/2014/main" id="{5AA75BB2-156A-2643-8331-1CC807FD9863}"/>
                </a:ext>
              </a:extLst>
            </p:cNvPr>
            <p:cNvSpPr/>
            <p:nvPr/>
          </p:nvSpPr>
          <p:spPr>
            <a:xfrm>
              <a:off x="2192050" y="5290125"/>
              <a:ext cx="3323175" cy="167200"/>
            </a:xfrm>
            <a:custGeom>
              <a:avLst/>
              <a:gdLst/>
              <a:ahLst/>
              <a:cxnLst/>
              <a:rect l="l" t="t" r="r" b="b"/>
              <a:pathLst>
                <a:path w="132927" h="6688" extrusionOk="0">
                  <a:moveTo>
                    <a:pt x="3327" y="0"/>
                  </a:moveTo>
                  <a:cubicBezTo>
                    <a:pt x="1501" y="0"/>
                    <a:pt x="0" y="1501"/>
                    <a:pt x="0" y="3327"/>
                  </a:cubicBezTo>
                  <a:cubicBezTo>
                    <a:pt x="0" y="5187"/>
                    <a:pt x="1501" y="6687"/>
                    <a:pt x="3327" y="6687"/>
                  </a:cubicBezTo>
                  <a:lnTo>
                    <a:pt x="129599" y="6687"/>
                  </a:lnTo>
                  <a:cubicBezTo>
                    <a:pt x="131426" y="6687"/>
                    <a:pt x="132926" y="5187"/>
                    <a:pt x="132926" y="3327"/>
                  </a:cubicBezTo>
                  <a:cubicBezTo>
                    <a:pt x="132926" y="1501"/>
                    <a:pt x="131426" y="0"/>
                    <a:pt x="129599" y="0"/>
                  </a:cubicBezTo>
                  <a:close/>
                </a:path>
              </a:pathLst>
            </a:custGeom>
            <a:solidFill>
              <a:srgbClr val="3B02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423;p33">
            <a:extLst>
              <a:ext uri="{FF2B5EF4-FFF2-40B4-BE49-F238E27FC236}">
                <a16:creationId xmlns:a16="http://schemas.microsoft.com/office/drawing/2014/main" id="{73E8C1BC-2547-3F45-9C27-1FBEE882DDEC}"/>
              </a:ext>
            </a:extLst>
          </p:cNvPr>
          <p:cNvGrpSpPr/>
          <p:nvPr/>
        </p:nvGrpSpPr>
        <p:grpSpPr>
          <a:xfrm>
            <a:off x="7182330" y="1732726"/>
            <a:ext cx="490615" cy="631948"/>
            <a:chOff x="1781875" y="227850"/>
            <a:chExt cx="4051325" cy="5218400"/>
          </a:xfrm>
        </p:grpSpPr>
        <p:sp>
          <p:nvSpPr>
            <p:cNvPr id="95" name="Google Shape;424;p33">
              <a:extLst>
                <a:ext uri="{FF2B5EF4-FFF2-40B4-BE49-F238E27FC236}">
                  <a16:creationId xmlns:a16="http://schemas.microsoft.com/office/drawing/2014/main" id="{BA422ED8-C1C7-D44C-B7E0-A7608EFEF597}"/>
                </a:ext>
              </a:extLst>
            </p:cNvPr>
            <p:cNvSpPr/>
            <p:nvPr/>
          </p:nvSpPr>
          <p:spPr>
            <a:xfrm>
              <a:off x="1781875" y="227850"/>
              <a:ext cx="4051325" cy="5218400"/>
            </a:xfrm>
            <a:custGeom>
              <a:avLst/>
              <a:gdLst/>
              <a:ahLst/>
              <a:cxnLst/>
              <a:rect l="l" t="t" r="r" b="b"/>
              <a:pathLst>
                <a:path w="162053" h="208736" extrusionOk="0">
                  <a:moveTo>
                    <a:pt x="81018" y="0"/>
                  </a:moveTo>
                  <a:cubicBezTo>
                    <a:pt x="80623" y="0"/>
                    <a:pt x="80230" y="129"/>
                    <a:pt x="79900" y="386"/>
                  </a:cubicBezTo>
                  <a:cubicBezTo>
                    <a:pt x="70121" y="7837"/>
                    <a:pt x="1" y="63546"/>
                    <a:pt x="1" y="127710"/>
                  </a:cubicBezTo>
                  <a:cubicBezTo>
                    <a:pt x="1" y="172463"/>
                    <a:pt x="36274" y="208736"/>
                    <a:pt x="81027" y="208736"/>
                  </a:cubicBezTo>
                  <a:cubicBezTo>
                    <a:pt x="125755" y="208736"/>
                    <a:pt x="162053" y="172463"/>
                    <a:pt x="162053" y="127710"/>
                  </a:cubicBezTo>
                  <a:cubicBezTo>
                    <a:pt x="162053" y="63546"/>
                    <a:pt x="91933" y="7837"/>
                    <a:pt x="82154" y="386"/>
                  </a:cubicBezTo>
                  <a:cubicBezTo>
                    <a:pt x="81811" y="129"/>
                    <a:pt x="81413" y="0"/>
                    <a:pt x="81018" y="0"/>
                  </a:cubicBezTo>
                  <a:close/>
                </a:path>
              </a:pathLst>
            </a:custGeom>
            <a:solidFill>
              <a:srgbClr val="88E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25;p33">
              <a:extLst>
                <a:ext uri="{FF2B5EF4-FFF2-40B4-BE49-F238E27FC236}">
                  <a16:creationId xmlns:a16="http://schemas.microsoft.com/office/drawing/2014/main" id="{52306378-A4DE-854C-A5DC-D9F1F3300C4E}"/>
                </a:ext>
              </a:extLst>
            </p:cNvPr>
            <p:cNvSpPr/>
            <p:nvPr/>
          </p:nvSpPr>
          <p:spPr>
            <a:xfrm>
              <a:off x="2404400" y="227850"/>
              <a:ext cx="3428800" cy="5218400"/>
            </a:xfrm>
            <a:custGeom>
              <a:avLst/>
              <a:gdLst/>
              <a:ahLst/>
              <a:cxnLst/>
              <a:rect l="l" t="t" r="r" b="b"/>
              <a:pathLst>
                <a:path w="137152" h="208736" extrusionOk="0">
                  <a:moveTo>
                    <a:pt x="56117" y="0"/>
                  </a:moveTo>
                  <a:cubicBezTo>
                    <a:pt x="55722" y="0"/>
                    <a:pt x="55329" y="129"/>
                    <a:pt x="54999" y="386"/>
                  </a:cubicBezTo>
                  <a:lnTo>
                    <a:pt x="54974" y="411"/>
                  </a:lnTo>
                  <a:cubicBezTo>
                    <a:pt x="78674" y="21856"/>
                    <a:pt x="119457" y="65874"/>
                    <a:pt x="119457" y="114818"/>
                  </a:cubicBezTo>
                  <a:cubicBezTo>
                    <a:pt x="119457" y="159546"/>
                    <a:pt x="83184" y="195819"/>
                    <a:pt x="38431" y="195819"/>
                  </a:cubicBezTo>
                  <a:cubicBezTo>
                    <a:pt x="24534" y="195819"/>
                    <a:pt x="11422" y="192315"/>
                    <a:pt x="1" y="186138"/>
                  </a:cubicBezTo>
                  <a:lnTo>
                    <a:pt x="1" y="186138"/>
                  </a:lnTo>
                  <a:cubicBezTo>
                    <a:pt x="14559" y="200133"/>
                    <a:pt x="34338" y="208736"/>
                    <a:pt x="56126" y="208736"/>
                  </a:cubicBezTo>
                  <a:cubicBezTo>
                    <a:pt x="100854" y="208736"/>
                    <a:pt x="137152" y="172463"/>
                    <a:pt x="137152" y="127710"/>
                  </a:cubicBezTo>
                  <a:cubicBezTo>
                    <a:pt x="137152" y="63546"/>
                    <a:pt x="67032" y="7837"/>
                    <a:pt x="57253" y="386"/>
                  </a:cubicBezTo>
                  <a:cubicBezTo>
                    <a:pt x="56910" y="129"/>
                    <a:pt x="56512" y="0"/>
                    <a:pt x="56117" y="0"/>
                  </a:cubicBezTo>
                  <a:close/>
                </a:path>
              </a:pathLst>
            </a:custGeom>
            <a:solidFill>
              <a:srgbClr val="62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26;p33">
              <a:extLst>
                <a:ext uri="{FF2B5EF4-FFF2-40B4-BE49-F238E27FC236}">
                  <a16:creationId xmlns:a16="http://schemas.microsoft.com/office/drawing/2014/main" id="{DCC35062-79B9-2D48-A3AA-E3C1EC1CC3C2}"/>
                </a:ext>
              </a:extLst>
            </p:cNvPr>
            <p:cNvSpPr/>
            <p:nvPr/>
          </p:nvSpPr>
          <p:spPr>
            <a:xfrm>
              <a:off x="2908675" y="1838525"/>
              <a:ext cx="1789175" cy="2215400"/>
            </a:xfrm>
            <a:custGeom>
              <a:avLst/>
              <a:gdLst/>
              <a:ahLst/>
              <a:cxnLst/>
              <a:rect l="l" t="t" r="r" b="b"/>
              <a:pathLst>
                <a:path w="71567" h="88616" extrusionOk="0">
                  <a:moveTo>
                    <a:pt x="28284" y="1"/>
                  </a:moveTo>
                  <a:cubicBezTo>
                    <a:pt x="27377" y="1"/>
                    <a:pt x="26519" y="491"/>
                    <a:pt x="26078" y="1300"/>
                  </a:cubicBezTo>
                  <a:lnTo>
                    <a:pt x="907" y="47376"/>
                  </a:lnTo>
                  <a:cubicBezTo>
                    <a:pt x="1" y="49043"/>
                    <a:pt x="1202" y="51077"/>
                    <a:pt x="3113" y="51077"/>
                  </a:cubicBezTo>
                  <a:lnTo>
                    <a:pt x="26838" y="51028"/>
                  </a:lnTo>
                  <a:cubicBezTo>
                    <a:pt x="28627" y="51028"/>
                    <a:pt x="29828" y="52842"/>
                    <a:pt x="29142" y="54484"/>
                  </a:cubicBezTo>
                  <a:lnTo>
                    <a:pt x="16421" y="85144"/>
                  </a:lnTo>
                  <a:cubicBezTo>
                    <a:pt x="15653" y="86984"/>
                    <a:pt x="17138" y="88616"/>
                    <a:pt x="18749" y="88616"/>
                  </a:cubicBezTo>
                  <a:cubicBezTo>
                    <a:pt x="19348" y="88616"/>
                    <a:pt x="19965" y="88390"/>
                    <a:pt x="20490" y="87865"/>
                  </a:cubicBezTo>
                  <a:lnTo>
                    <a:pt x="69973" y="38676"/>
                  </a:lnTo>
                  <a:cubicBezTo>
                    <a:pt x="71566" y="37107"/>
                    <a:pt x="70439" y="34411"/>
                    <a:pt x="68209" y="34411"/>
                  </a:cubicBezTo>
                  <a:lnTo>
                    <a:pt x="43602" y="34411"/>
                  </a:lnTo>
                  <a:cubicBezTo>
                    <a:pt x="41592" y="34411"/>
                    <a:pt x="40416" y="32181"/>
                    <a:pt x="41518" y="30514"/>
                  </a:cubicBezTo>
                  <a:lnTo>
                    <a:pt x="59238" y="3873"/>
                  </a:lnTo>
                  <a:cubicBezTo>
                    <a:pt x="60341" y="2207"/>
                    <a:pt x="59140" y="1"/>
                    <a:pt x="57155" y="1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27;p33">
              <a:extLst>
                <a:ext uri="{FF2B5EF4-FFF2-40B4-BE49-F238E27FC236}">
                  <a16:creationId xmlns:a16="http://schemas.microsoft.com/office/drawing/2014/main" id="{AC0D51B3-0ED3-7542-AC61-8BEFED66E687}"/>
                </a:ext>
              </a:extLst>
            </p:cNvPr>
            <p:cNvSpPr/>
            <p:nvPr/>
          </p:nvSpPr>
          <p:spPr>
            <a:xfrm>
              <a:off x="3313675" y="2698800"/>
              <a:ext cx="1384175" cy="1354975"/>
            </a:xfrm>
            <a:custGeom>
              <a:avLst/>
              <a:gdLst/>
              <a:ahLst/>
              <a:cxnLst/>
              <a:rect l="l" t="t" r="r" b="b"/>
              <a:pathLst>
                <a:path w="55367" h="54199" extrusionOk="0">
                  <a:moveTo>
                    <a:pt x="45979" y="0"/>
                  </a:moveTo>
                  <a:cubicBezTo>
                    <a:pt x="48210" y="0"/>
                    <a:pt x="49313" y="2696"/>
                    <a:pt x="47744" y="4265"/>
                  </a:cubicBezTo>
                  <a:lnTo>
                    <a:pt x="1" y="51714"/>
                  </a:lnTo>
                  <a:cubicBezTo>
                    <a:pt x="1" y="53113"/>
                    <a:pt x="1229" y="54198"/>
                    <a:pt x="2547" y="54198"/>
                  </a:cubicBezTo>
                  <a:cubicBezTo>
                    <a:pt x="3145" y="54198"/>
                    <a:pt x="3762" y="53974"/>
                    <a:pt x="4290" y="53454"/>
                  </a:cubicBezTo>
                  <a:lnTo>
                    <a:pt x="53773" y="4265"/>
                  </a:lnTo>
                  <a:cubicBezTo>
                    <a:pt x="55366" y="2696"/>
                    <a:pt x="54239" y="0"/>
                    <a:pt x="52009" y="0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28;p33">
              <a:extLst>
                <a:ext uri="{FF2B5EF4-FFF2-40B4-BE49-F238E27FC236}">
                  <a16:creationId xmlns:a16="http://schemas.microsoft.com/office/drawing/2014/main" id="{69533DED-6509-9747-A48A-7D26449F5C86}"/>
                </a:ext>
              </a:extLst>
            </p:cNvPr>
            <p:cNvSpPr/>
            <p:nvPr/>
          </p:nvSpPr>
          <p:spPr>
            <a:xfrm>
              <a:off x="3768325" y="1838525"/>
              <a:ext cx="648900" cy="860300"/>
            </a:xfrm>
            <a:custGeom>
              <a:avLst/>
              <a:gdLst/>
              <a:ahLst/>
              <a:cxnLst/>
              <a:rect l="l" t="t" r="r" b="b"/>
              <a:pathLst>
                <a:path w="25956" h="34412" extrusionOk="0">
                  <a:moveTo>
                    <a:pt x="16740" y="1"/>
                  </a:moveTo>
                  <a:cubicBezTo>
                    <a:pt x="18725" y="1"/>
                    <a:pt x="19926" y="2207"/>
                    <a:pt x="18823" y="3873"/>
                  </a:cubicBezTo>
                  <a:lnTo>
                    <a:pt x="1103" y="30514"/>
                  </a:lnTo>
                  <a:cubicBezTo>
                    <a:pt x="0" y="32181"/>
                    <a:pt x="1177" y="34411"/>
                    <a:pt x="3187" y="34411"/>
                  </a:cubicBezTo>
                  <a:lnTo>
                    <a:pt x="9216" y="34411"/>
                  </a:lnTo>
                  <a:cubicBezTo>
                    <a:pt x="7206" y="34411"/>
                    <a:pt x="6030" y="32181"/>
                    <a:pt x="7132" y="30514"/>
                  </a:cubicBezTo>
                  <a:lnTo>
                    <a:pt x="24852" y="3873"/>
                  </a:lnTo>
                  <a:cubicBezTo>
                    <a:pt x="25955" y="2207"/>
                    <a:pt x="24754" y="1"/>
                    <a:pt x="22769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429;p33">
            <a:extLst>
              <a:ext uri="{FF2B5EF4-FFF2-40B4-BE49-F238E27FC236}">
                <a16:creationId xmlns:a16="http://schemas.microsoft.com/office/drawing/2014/main" id="{3918E1AA-B724-5341-9A24-0EE17B0F3B2C}"/>
              </a:ext>
            </a:extLst>
          </p:cNvPr>
          <p:cNvGrpSpPr/>
          <p:nvPr/>
        </p:nvGrpSpPr>
        <p:grpSpPr>
          <a:xfrm>
            <a:off x="5418482" y="3270236"/>
            <a:ext cx="632108" cy="628299"/>
            <a:chOff x="1190625" y="258600"/>
            <a:chExt cx="5228350" cy="5196850"/>
          </a:xfrm>
        </p:grpSpPr>
        <p:sp>
          <p:nvSpPr>
            <p:cNvPr id="101" name="Google Shape;430;p33">
              <a:extLst>
                <a:ext uri="{FF2B5EF4-FFF2-40B4-BE49-F238E27FC236}">
                  <a16:creationId xmlns:a16="http://schemas.microsoft.com/office/drawing/2014/main" id="{6BC8D953-1F53-F446-9FEE-DD2929B63A5F}"/>
                </a:ext>
              </a:extLst>
            </p:cNvPr>
            <p:cNvSpPr/>
            <p:nvPr/>
          </p:nvSpPr>
          <p:spPr>
            <a:xfrm>
              <a:off x="5753525" y="258600"/>
              <a:ext cx="456500" cy="796900"/>
            </a:xfrm>
            <a:custGeom>
              <a:avLst/>
              <a:gdLst/>
              <a:ahLst/>
              <a:cxnLst/>
              <a:rect l="l" t="t" r="r" b="b"/>
              <a:pathLst>
                <a:path w="18260" h="31876" extrusionOk="0">
                  <a:moveTo>
                    <a:pt x="3600" y="0"/>
                  </a:moveTo>
                  <a:cubicBezTo>
                    <a:pt x="2458" y="0"/>
                    <a:pt x="1351" y="625"/>
                    <a:pt x="785" y="1705"/>
                  </a:cubicBezTo>
                  <a:cubicBezTo>
                    <a:pt x="1" y="3249"/>
                    <a:pt x="589" y="5161"/>
                    <a:pt x="2158" y="5945"/>
                  </a:cubicBezTo>
                  <a:lnTo>
                    <a:pt x="11961" y="11043"/>
                  </a:lnTo>
                  <a:lnTo>
                    <a:pt x="11961" y="28714"/>
                  </a:lnTo>
                  <a:cubicBezTo>
                    <a:pt x="11961" y="30454"/>
                    <a:pt x="13358" y="31876"/>
                    <a:pt x="15098" y="31876"/>
                  </a:cubicBezTo>
                  <a:cubicBezTo>
                    <a:pt x="16863" y="31876"/>
                    <a:pt x="18260" y="30454"/>
                    <a:pt x="18260" y="28714"/>
                  </a:cubicBezTo>
                  <a:lnTo>
                    <a:pt x="18260" y="9107"/>
                  </a:lnTo>
                  <a:cubicBezTo>
                    <a:pt x="18260" y="7931"/>
                    <a:pt x="17598" y="6852"/>
                    <a:pt x="16569" y="6313"/>
                  </a:cubicBezTo>
                  <a:lnTo>
                    <a:pt x="5050" y="357"/>
                  </a:lnTo>
                  <a:cubicBezTo>
                    <a:pt x="4586" y="115"/>
                    <a:pt x="4090" y="0"/>
                    <a:pt x="36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31;p33">
              <a:extLst>
                <a:ext uri="{FF2B5EF4-FFF2-40B4-BE49-F238E27FC236}">
                  <a16:creationId xmlns:a16="http://schemas.microsoft.com/office/drawing/2014/main" id="{39BEB308-0040-2E40-8723-15B6F7A707E4}"/>
                </a:ext>
              </a:extLst>
            </p:cNvPr>
            <p:cNvSpPr/>
            <p:nvPr/>
          </p:nvSpPr>
          <p:spPr>
            <a:xfrm>
              <a:off x="4547100" y="1556075"/>
              <a:ext cx="1669050" cy="3425125"/>
            </a:xfrm>
            <a:custGeom>
              <a:avLst/>
              <a:gdLst/>
              <a:ahLst/>
              <a:cxnLst/>
              <a:rect l="l" t="t" r="r" b="b"/>
              <a:pathLst>
                <a:path w="66762" h="137005" extrusionOk="0">
                  <a:moveTo>
                    <a:pt x="63625" y="0"/>
                  </a:moveTo>
                  <a:cubicBezTo>
                    <a:pt x="61860" y="0"/>
                    <a:pt x="60463" y="1397"/>
                    <a:pt x="60463" y="3137"/>
                  </a:cubicBezTo>
                  <a:lnTo>
                    <a:pt x="60463" y="122446"/>
                  </a:lnTo>
                  <a:cubicBezTo>
                    <a:pt x="60463" y="127005"/>
                    <a:pt x="56762" y="130681"/>
                    <a:pt x="52228" y="130681"/>
                  </a:cubicBezTo>
                  <a:lnTo>
                    <a:pt x="39361" y="130681"/>
                  </a:lnTo>
                  <a:cubicBezTo>
                    <a:pt x="34827" y="130681"/>
                    <a:pt x="31151" y="127005"/>
                    <a:pt x="31151" y="122446"/>
                  </a:cubicBezTo>
                  <a:lnTo>
                    <a:pt x="31151" y="53013"/>
                  </a:lnTo>
                  <a:cubicBezTo>
                    <a:pt x="31151" y="44998"/>
                    <a:pt x="24607" y="38479"/>
                    <a:pt x="16592" y="38479"/>
                  </a:cubicBezTo>
                  <a:lnTo>
                    <a:pt x="3162" y="38479"/>
                  </a:lnTo>
                  <a:cubicBezTo>
                    <a:pt x="1422" y="38479"/>
                    <a:pt x="0" y="39901"/>
                    <a:pt x="0" y="41641"/>
                  </a:cubicBezTo>
                  <a:cubicBezTo>
                    <a:pt x="0" y="43381"/>
                    <a:pt x="1422" y="44802"/>
                    <a:pt x="3162" y="44802"/>
                  </a:cubicBezTo>
                  <a:lnTo>
                    <a:pt x="16592" y="44802"/>
                  </a:lnTo>
                  <a:cubicBezTo>
                    <a:pt x="21127" y="44802"/>
                    <a:pt x="24827" y="48479"/>
                    <a:pt x="24827" y="53013"/>
                  </a:cubicBezTo>
                  <a:lnTo>
                    <a:pt x="24827" y="122446"/>
                  </a:lnTo>
                  <a:cubicBezTo>
                    <a:pt x="24827" y="130485"/>
                    <a:pt x="31347" y="137004"/>
                    <a:pt x="39361" y="137004"/>
                  </a:cubicBezTo>
                  <a:lnTo>
                    <a:pt x="52228" y="137004"/>
                  </a:lnTo>
                  <a:cubicBezTo>
                    <a:pt x="60243" y="137004"/>
                    <a:pt x="66762" y="130485"/>
                    <a:pt x="66762" y="122446"/>
                  </a:cubicBezTo>
                  <a:lnTo>
                    <a:pt x="66762" y="3137"/>
                  </a:lnTo>
                  <a:cubicBezTo>
                    <a:pt x="66762" y="1397"/>
                    <a:pt x="65365" y="0"/>
                    <a:pt x="6362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32;p33">
              <a:extLst>
                <a:ext uri="{FF2B5EF4-FFF2-40B4-BE49-F238E27FC236}">
                  <a16:creationId xmlns:a16="http://schemas.microsoft.com/office/drawing/2014/main" id="{6C72B903-F2E5-B042-B127-F4A29F8E2961}"/>
                </a:ext>
              </a:extLst>
            </p:cNvPr>
            <p:cNvSpPr/>
            <p:nvPr/>
          </p:nvSpPr>
          <p:spPr>
            <a:xfrm>
              <a:off x="1609725" y="486275"/>
              <a:ext cx="2833850" cy="4140150"/>
            </a:xfrm>
            <a:custGeom>
              <a:avLst/>
              <a:gdLst/>
              <a:ahLst/>
              <a:cxnLst/>
              <a:rect l="l" t="t" r="r" b="b"/>
              <a:pathLst>
                <a:path w="113354" h="165606" extrusionOk="0">
                  <a:moveTo>
                    <a:pt x="15833" y="0"/>
                  </a:moveTo>
                  <a:cubicBezTo>
                    <a:pt x="7083" y="0"/>
                    <a:pt x="0" y="7083"/>
                    <a:pt x="0" y="15833"/>
                  </a:cubicBezTo>
                  <a:lnTo>
                    <a:pt x="0" y="165606"/>
                  </a:lnTo>
                  <a:lnTo>
                    <a:pt x="113353" y="165606"/>
                  </a:lnTo>
                  <a:lnTo>
                    <a:pt x="113353" y="15833"/>
                  </a:lnTo>
                  <a:cubicBezTo>
                    <a:pt x="113353" y="7083"/>
                    <a:pt x="106270" y="0"/>
                    <a:pt x="97520" y="0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33;p33">
              <a:extLst>
                <a:ext uri="{FF2B5EF4-FFF2-40B4-BE49-F238E27FC236}">
                  <a16:creationId xmlns:a16="http://schemas.microsoft.com/office/drawing/2014/main" id="{84BFE6F4-B8FE-C540-8E1E-8C8E6F6A0B07}"/>
                </a:ext>
              </a:extLst>
            </p:cNvPr>
            <p:cNvSpPr/>
            <p:nvPr/>
          </p:nvSpPr>
          <p:spPr>
            <a:xfrm>
              <a:off x="3711950" y="486275"/>
              <a:ext cx="731625" cy="4140150"/>
            </a:xfrm>
            <a:custGeom>
              <a:avLst/>
              <a:gdLst/>
              <a:ahLst/>
              <a:cxnLst/>
              <a:rect l="l" t="t" r="r" b="b"/>
              <a:pathLst>
                <a:path w="29265" h="165606" extrusionOk="0">
                  <a:moveTo>
                    <a:pt x="1" y="0"/>
                  </a:moveTo>
                  <a:cubicBezTo>
                    <a:pt x="8995" y="0"/>
                    <a:pt x="16299" y="7304"/>
                    <a:pt x="16299" y="16323"/>
                  </a:cubicBezTo>
                  <a:lnTo>
                    <a:pt x="16299" y="165606"/>
                  </a:lnTo>
                  <a:lnTo>
                    <a:pt x="29264" y="165606"/>
                  </a:lnTo>
                  <a:lnTo>
                    <a:pt x="29264" y="16323"/>
                  </a:lnTo>
                  <a:cubicBezTo>
                    <a:pt x="29264" y="7304"/>
                    <a:pt x="21960" y="0"/>
                    <a:pt x="12966" y="0"/>
                  </a:cubicBez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34;p33">
              <a:extLst>
                <a:ext uri="{FF2B5EF4-FFF2-40B4-BE49-F238E27FC236}">
                  <a16:creationId xmlns:a16="http://schemas.microsoft.com/office/drawing/2014/main" id="{5E426E00-E2C0-CF4F-8EA3-69EEBD796C43}"/>
                </a:ext>
              </a:extLst>
            </p:cNvPr>
            <p:cNvSpPr/>
            <p:nvPr/>
          </p:nvSpPr>
          <p:spPr>
            <a:xfrm>
              <a:off x="1190625" y="4626400"/>
              <a:ext cx="3672050" cy="829050"/>
            </a:xfrm>
            <a:custGeom>
              <a:avLst/>
              <a:gdLst/>
              <a:ahLst/>
              <a:cxnLst/>
              <a:rect l="l" t="t" r="r" b="b"/>
              <a:pathLst>
                <a:path w="146882" h="33162" extrusionOk="0">
                  <a:moveTo>
                    <a:pt x="10441" y="1"/>
                  </a:moveTo>
                  <a:cubicBezTo>
                    <a:pt x="4681" y="1"/>
                    <a:pt x="0" y="4682"/>
                    <a:pt x="0" y="10442"/>
                  </a:cubicBezTo>
                  <a:lnTo>
                    <a:pt x="0" y="30073"/>
                  </a:lnTo>
                  <a:cubicBezTo>
                    <a:pt x="0" y="31764"/>
                    <a:pt x="1397" y="33161"/>
                    <a:pt x="3113" y="33161"/>
                  </a:cubicBezTo>
                  <a:lnTo>
                    <a:pt x="143793" y="33161"/>
                  </a:lnTo>
                  <a:cubicBezTo>
                    <a:pt x="145509" y="33161"/>
                    <a:pt x="146881" y="31764"/>
                    <a:pt x="146881" y="30073"/>
                  </a:cubicBezTo>
                  <a:lnTo>
                    <a:pt x="146881" y="10442"/>
                  </a:lnTo>
                  <a:cubicBezTo>
                    <a:pt x="146881" y="4682"/>
                    <a:pt x="142200" y="1"/>
                    <a:pt x="136440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35;p33">
              <a:extLst>
                <a:ext uri="{FF2B5EF4-FFF2-40B4-BE49-F238E27FC236}">
                  <a16:creationId xmlns:a16="http://schemas.microsoft.com/office/drawing/2014/main" id="{F7C09E14-DC80-4749-9D57-EE496A9C8D39}"/>
                </a:ext>
              </a:extLst>
            </p:cNvPr>
            <p:cNvSpPr/>
            <p:nvPr/>
          </p:nvSpPr>
          <p:spPr>
            <a:xfrm>
              <a:off x="4246250" y="4626400"/>
              <a:ext cx="616425" cy="829050"/>
            </a:xfrm>
            <a:custGeom>
              <a:avLst/>
              <a:gdLst/>
              <a:ahLst/>
              <a:cxnLst/>
              <a:rect l="l" t="t" r="r" b="b"/>
              <a:pathLst>
                <a:path w="24657" h="33162" extrusionOk="0">
                  <a:moveTo>
                    <a:pt x="0" y="1"/>
                  </a:moveTo>
                  <a:cubicBezTo>
                    <a:pt x="5956" y="1"/>
                    <a:pt x="10784" y="4829"/>
                    <a:pt x="10784" y="10760"/>
                  </a:cubicBezTo>
                  <a:lnTo>
                    <a:pt x="10784" y="33161"/>
                  </a:lnTo>
                  <a:lnTo>
                    <a:pt x="21568" y="33161"/>
                  </a:lnTo>
                  <a:cubicBezTo>
                    <a:pt x="23284" y="33161"/>
                    <a:pt x="24656" y="31764"/>
                    <a:pt x="24656" y="30049"/>
                  </a:cubicBezTo>
                  <a:lnTo>
                    <a:pt x="24656" y="10760"/>
                  </a:lnTo>
                  <a:cubicBezTo>
                    <a:pt x="24656" y="4829"/>
                    <a:pt x="19828" y="1"/>
                    <a:pt x="138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36;p33">
              <a:extLst>
                <a:ext uri="{FF2B5EF4-FFF2-40B4-BE49-F238E27FC236}">
                  <a16:creationId xmlns:a16="http://schemas.microsoft.com/office/drawing/2014/main" id="{FE921D1C-20A1-6B41-A534-209654AE623D}"/>
                </a:ext>
              </a:extLst>
            </p:cNvPr>
            <p:cNvSpPr/>
            <p:nvPr/>
          </p:nvSpPr>
          <p:spPr>
            <a:xfrm>
              <a:off x="2137875" y="945800"/>
              <a:ext cx="1777525" cy="1313075"/>
            </a:xfrm>
            <a:custGeom>
              <a:avLst/>
              <a:gdLst/>
              <a:ahLst/>
              <a:cxnLst/>
              <a:rect l="l" t="t" r="r" b="b"/>
              <a:pathLst>
                <a:path w="71101" h="52523" extrusionOk="0">
                  <a:moveTo>
                    <a:pt x="3113" y="1"/>
                  </a:moveTo>
                  <a:cubicBezTo>
                    <a:pt x="1398" y="1"/>
                    <a:pt x="1" y="1398"/>
                    <a:pt x="1" y="3113"/>
                  </a:cubicBezTo>
                  <a:lnTo>
                    <a:pt x="1" y="49410"/>
                  </a:lnTo>
                  <a:cubicBezTo>
                    <a:pt x="1" y="51126"/>
                    <a:pt x="1398" y="52523"/>
                    <a:pt x="3113" y="52523"/>
                  </a:cubicBezTo>
                  <a:lnTo>
                    <a:pt x="67988" y="52523"/>
                  </a:lnTo>
                  <a:cubicBezTo>
                    <a:pt x="69704" y="52523"/>
                    <a:pt x="71101" y="51126"/>
                    <a:pt x="71101" y="49410"/>
                  </a:cubicBezTo>
                  <a:lnTo>
                    <a:pt x="71101" y="3113"/>
                  </a:lnTo>
                  <a:cubicBezTo>
                    <a:pt x="71101" y="1398"/>
                    <a:pt x="69704" y="1"/>
                    <a:pt x="6798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37;p33">
              <a:extLst>
                <a:ext uri="{FF2B5EF4-FFF2-40B4-BE49-F238E27FC236}">
                  <a16:creationId xmlns:a16="http://schemas.microsoft.com/office/drawing/2014/main" id="{93E5D60D-95CA-4148-8B6F-8C7F0C65046B}"/>
                </a:ext>
              </a:extLst>
            </p:cNvPr>
            <p:cNvSpPr/>
            <p:nvPr/>
          </p:nvSpPr>
          <p:spPr>
            <a:xfrm>
              <a:off x="3690500" y="945800"/>
              <a:ext cx="224900" cy="1313075"/>
            </a:xfrm>
            <a:custGeom>
              <a:avLst/>
              <a:gdLst/>
              <a:ahLst/>
              <a:cxnLst/>
              <a:rect l="l" t="t" r="r" b="b"/>
              <a:pathLst>
                <a:path w="8996" h="52523" extrusionOk="0">
                  <a:moveTo>
                    <a:pt x="1" y="1"/>
                  </a:moveTo>
                  <a:lnTo>
                    <a:pt x="1" y="52523"/>
                  </a:lnTo>
                  <a:lnTo>
                    <a:pt x="5883" y="52523"/>
                  </a:lnTo>
                  <a:cubicBezTo>
                    <a:pt x="7599" y="52523"/>
                    <a:pt x="8996" y="51126"/>
                    <a:pt x="8996" y="49410"/>
                  </a:cubicBezTo>
                  <a:lnTo>
                    <a:pt x="8996" y="3113"/>
                  </a:lnTo>
                  <a:cubicBezTo>
                    <a:pt x="8996" y="1398"/>
                    <a:pt x="7599" y="1"/>
                    <a:pt x="5883" y="1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38;p33">
              <a:extLst>
                <a:ext uri="{FF2B5EF4-FFF2-40B4-BE49-F238E27FC236}">
                  <a16:creationId xmlns:a16="http://schemas.microsoft.com/office/drawing/2014/main" id="{7B9416C0-A249-2A47-B88B-534C9B2DBF69}"/>
                </a:ext>
              </a:extLst>
            </p:cNvPr>
            <p:cNvSpPr/>
            <p:nvPr/>
          </p:nvSpPr>
          <p:spPr>
            <a:xfrm>
              <a:off x="3065525" y="1410550"/>
              <a:ext cx="583350" cy="567100"/>
            </a:xfrm>
            <a:custGeom>
              <a:avLst/>
              <a:gdLst/>
              <a:ahLst/>
              <a:cxnLst/>
              <a:rect l="l" t="t" r="r" b="b"/>
              <a:pathLst>
                <a:path w="23334" h="22684" extrusionOk="0">
                  <a:moveTo>
                    <a:pt x="19865" y="1"/>
                  </a:moveTo>
                  <a:cubicBezTo>
                    <a:pt x="19056" y="1"/>
                    <a:pt x="18248" y="307"/>
                    <a:pt x="17623" y="920"/>
                  </a:cubicBezTo>
                  <a:lnTo>
                    <a:pt x="1251" y="17316"/>
                  </a:lnTo>
                  <a:cubicBezTo>
                    <a:pt x="1" y="18541"/>
                    <a:pt x="1" y="20527"/>
                    <a:pt x="1251" y="21777"/>
                  </a:cubicBezTo>
                  <a:cubicBezTo>
                    <a:pt x="1864" y="22389"/>
                    <a:pt x="2672" y="22683"/>
                    <a:pt x="3481" y="22683"/>
                  </a:cubicBezTo>
                  <a:cubicBezTo>
                    <a:pt x="4290" y="22683"/>
                    <a:pt x="5099" y="22389"/>
                    <a:pt x="5711" y="21777"/>
                  </a:cubicBezTo>
                  <a:lnTo>
                    <a:pt x="22108" y="5380"/>
                  </a:lnTo>
                  <a:cubicBezTo>
                    <a:pt x="23333" y="4155"/>
                    <a:pt x="23333" y="2145"/>
                    <a:pt x="22108" y="920"/>
                  </a:cubicBezTo>
                  <a:cubicBezTo>
                    <a:pt x="21483" y="307"/>
                    <a:pt x="20674" y="1"/>
                    <a:pt x="19865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39;p33">
              <a:extLst>
                <a:ext uri="{FF2B5EF4-FFF2-40B4-BE49-F238E27FC236}">
                  <a16:creationId xmlns:a16="http://schemas.microsoft.com/office/drawing/2014/main" id="{00A634B4-F3F4-4543-B7D0-0A0102C78E1B}"/>
                </a:ext>
              </a:extLst>
            </p:cNvPr>
            <p:cNvSpPr/>
            <p:nvPr/>
          </p:nvSpPr>
          <p:spPr>
            <a:xfrm>
              <a:off x="2531250" y="1763775"/>
              <a:ext cx="990775" cy="495100"/>
            </a:xfrm>
            <a:custGeom>
              <a:avLst/>
              <a:gdLst/>
              <a:ahLst/>
              <a:cxnLst/>
              <a:rect l="l" t="t" r="r" b="b"/>
              <a:pathLst>
                <a:path w="39631" h="19804" extrusionOk="0">
                  <a:moveTo>
                    <a:pt x="19828" y="1"/>
                  </a:moveTo>
                  <a:cubicBezTo>
                    <a:pt x="8872" y="1"/>
                    <a:pt x="0" y="8873"/>
                    <a:pt x="0" y="19804"/>
                  </a:cubicBezTo>
                  <a:lnTo>
                    <a:pt x="39631" y="19804"/>
                  </a:lnTo>
                  <a:cubicBezTo>
                    <a:pt x="39631" y="8873"/>
                    <a:pt x="30759" y="1"/>
                    <a:pt x="19828" y="1"/>
                  </a:cubicBezTo>
                  <a:close/>
                </a:path>
              </a:pathLst>
            </a:custGeom>
            <a:solidFill>
              <a:srgbClr val="88E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40;p33">
              <a:extLst>
                <a:ext uri="{FF2B5EF4-FFF2-40B4-BE49-F238E27FC236}">
                  <a16:creationId xmlns:a16="http://schemas.microsoft.com/office/drawing/2014/main" id="{90898FE7-C8CE-6B41-9055-BA8A55024D54}"/>
                </a:ext>
              </a:extLst>
            </p:cNvPr>
            <p:cNvSpPr/>
            <p:nvPr/>
          </p:nvSpPr>
          <p:spPr>
            <a:xfrm>
              <a:off x="2905000" y="1763775"/>
              <a:ext cx="617025" cy="495100"/>
            </a:xfrm>
            <a:custGeom>
              <a:avLst/>
              <a:gdLst/>
              <a:ahLst/>
              <a:cxnLst/>
              <a:rect l="l" t="t" r="r" b="b"/>
              <a:pathLst>
                <a:path w="24681" h="19804" extrusionOk="0">
                  <a:moveTo>
                    <a:pt x="4878" y="1"/>
                  </a:moveTo>
                  <a:cubicBezTo>
                    <a:pt x="3187" y="1"/>
                    <a:pt x="1569" y="197"/>
                    <a:pt x="1" y="589"/>
                  </a:cubicBezTo>
                  <a:cubicBezTo>
                    <a:pt x="8603" y="2770"/>
                    <a:pt x="14975" y="10540"/>
                    <a:pt x="14975" y="19804"/>
                  </a:cubicBezTo>
                  <a:lnTo>
                    <a:pt x="24681" y="19804"/>
                  </a:lnTo>
                  <a:cubicBezTo>
                    <a:pt x="24681" y="8873"/>
                    <a:pt x="15809" y="1"/>
                    <a:pt x="4878" y="1"/>
                  </a:cubicBezTo>
                  <a:close/>
                </a:path>
              </a:pathLst>
            </a:custGeom>
            <a:solidFill>
              <a:srgbClr val="62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41;p33">
              <a:extLst>
                <a:ext uri="{FF2B5EF4-FFF2-40B4-BE49-F238E27FC236}">
                  <a16:creationId xmlns:a16="http://schemas.microsoft.com/office/drawing/2014/main" id="{B7B6353A-59BB-8543-A3B5-6A6C74856B2E}"/>
                </a:ext>
              </a:extLst>
            </p:cNvPr>
            <p:cNvSpPr/>
            <p:nvPr/>
          </p:nvSpPr>
          <p:spPr>
            <a:xfrm>
              <a:off x="4443550" y="2162050"/>
              <a:ext cx="288000" cy="870075"/>
            </a:xfrm>
            <a:custGeom>
              <a:avLst/>
              <a:gdLst/>
              <a:ahLst/>
              <a:cxnLst/>
              <a:rect l="l" t="t" r="r" b="b"/>
              <a:pathLst>
                <a:path w="11520" h="34803" extrusionOk="0">
                  <a:moveTo>
                    <a:pt x="0" y="1"/>
                  </a:moveTo>
                  <a:lnTo>
                    <a:pt x="0" y="34803"/>
                  </a:lnTo>
                  <a:lnTo>
                    <a:pt x="8407" y="34803"/>
                  </a:lnTo>
                  <a:cubicBezTo>
                    <a:pt x="10122" y="34803"/>
                    <a:pt x="11519" y="33406"/>
                    <a:pt x="11519" y="31690"/>
                  </a:cubicBezTo>
                  <a:lnTo>
                    <a:pt x="11519" y="3113"/>
                  </a:lnTo>
                  <a:cubicBezTo>
                    <a:pt x="11519" y="1398"/>
                    <a:pt x="10122" y="1"/>
                    <a:pt x="8407" y="1"/>
                  </a:cubicBezTo>
                  <a:close/>
                </a:path>
              </a:pathLst>
            </a:custGeom>
            <a:solidFill>
              <a:srgbClr val="B1C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42;p33">
              <a:extLst>
                <a:ext uri="{FF2B5EF4-FFF2-40B4-BE49-F238E27FC236}">
                  <a16:creationId xmlns:a16="http://schemas.microsoft.com/office/drawing/2014/main" id="{F66B08DD-9E2A-934F-84B8-48982399B13A}"/>
                </a:ext>
              </a:extLst>
            </p:cNvPr>
            <p:cNvSpPr/>
            <p:nvPr/>
          </p:nvSpPr>
          <p:spPr>
            <a:xfrm>
              <a:off x="5843600" y="871050"/>
              <a:ext cx="575375" cy="906250"/>
            </a:xfrm>
            <a:custGeom>
              <a:avLst/>
              <a:gdLst/>
              <a:ahLst/>
              <a:cxnLst/>
              <a:rect l="l" t="t" r="r" b="b"/>
              <a:pathLst>
                <a:path w="23015" h="36250" extrusionOk="0">
                  <a:moveTo>
                    <a:pt x="4608" y="1"/>
                  </a:moveTo>
                  <a:cubicBezTo>
                    <a:pt x="2059" y="1"/>
                    <a:pt x="1" y="2084"/>
                    <a:pt x="1" y="4633"/>
                  </a:cubicBezTo>
                  <a:lnTo>
                    <a:pt x="1" y="31641"/>
                  </a:lnTo>
                  <a:cubicBezTo>
                    <a:pt x="1" y="34190"/>
                    <a:pt x="2059" y="36249"/>
                    <a:pt x="4608" y="36249"/>
                  </a:cubicBezTo>
                  <a:lnTo>
                    <a:pt x="18407" y="36249"/>
                  </a:lnTo>
                  <a:cubicBezTo>
                    <a:pt x="20956" y="36249"/>
                    <a:pt x="23014" y="34190"/>
                    <a:pt x="23014" y="31641"/>
                  </a:cubicBezTo>
                  <a:lnTo>
                    <a:pt x="23014" y="4633"/>
                  </a:lnTo>
                  <a:cubicBezTo>
                    <a:pt x="23014" y="2084"/>
                    <a:pt x="20956" y="1"/>
                    <a:pt x="18407" y="1"/>
                  </a:cubicBezTo>
                  <a:close/>
                </a:path>
              </a:pathLst>
            </a:custGeom>
            <a:solidFill>
              <a:srgbClr val="B1C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3;p33">
              <a:extLst>
                <a:ext uri="{FF2B5EF4-FFF2-40B4-BE49-F238E27FC236}">
                  <a16:creationId xmlns:a16="http://schemas.microsoft.com/office/drawing/2014/main" id="{C69730DB-20E6-7741-BC59-765A5D592100}"/>
                </a:ext>
              </a:extLst>
            </p:cNvPr>
            <p:cNvSpPr/>
            <p:nvPr/>
          </p:nvSpPr>
          <p:spPr>
            <a:xfrm>
              <a:off x="6095425" y="871050"/>
              <a:ext cx="323550" cy="906250"/>
            </a:xfrm>
            <a:custGeom>
              <a:avLst/>
              <a:gdLst/>
              <a:ahLst/>
              <a:cxnLst/>
              <a:rect l="l" t="t" r="r" b="b"/>
              <a:pathLst>
                <a:path w="12942" h="36250" extrusionOk="0">
                  <a:moveTo>
                    <a:pt x="1" y="1"/>
                  </a:moveTo>
                  <a:cubicBezTo>
                    <a:pt x="2623" y="1"/>
                    <a:pt x="4755" y="2133"/>
                    <a:pt x="4755" y="4780"/>
                  </a:cubicBezTo>
                  <a:lnTo>
                    <a:pt x="4755" y="31494"/>
                  </a:lnTo>
                  <a:cubicBezTo>
                    <a:pt x="4755" y="34117"/>
                    <a:pt x="2623" y="36249"/>
                    <a:pt x="1" y="36249"/>
                  </a:cubicBezTo>
                  <a:lnTo>
                    <a:pt x="8187" y="36249"/>
                  </a:lnTo>
                  <a:cubicBezTo>
                    <a:pt x="10809" y="36249"/>
                    <a:pt x="12941" y="34117"/>
                    <a:pt x="12941" y="31494"/>
                  </a:cubicBezTo>
                  <a:lnTo>
                    <a:pt x="12941" y="4780"/>
                  </a:lnTo>
                  <a:cubicBezTo>
                    <a:pt x="12941" y="2133"/>
                    <a:pt x="10809" y="1"/>
                    <a:pt x="8187" y="1"/>
                  </a:cubicBezTo>
                  <a:close/>
                </a:path>
              </a:pathLst>
            </a:custGeom>
            <a:solidFill>
              <a:srgbClr val="708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44;p33">
              <a:extLst>
                <a:ext uri="{FF2B5EF4-FFF2-40B4-BE49-F238E27FC236}">
                  <a16:creationId xmlns:a16="http://schemas.microsoft.com/office/drawing/2014/main" id="{E3799F45-EF40-C34D-A345-11DF588F7948}"/>
                </a:ext>
              </a:extLst>
            </p:cNvPr>
            <p:cNvSpPr/>
            <p:nvPr/>
          </p:nvSpPr>
          <p:spPr>
            <a:xfrm>
              <a:off x="2058825" y="2919375"/>
              <a:ext cx="1935625" cy="157500"/>
            </a:xfrm>
            <a:custGeom>
              <a:avLst/>
              <a:gdLst/>
              <a:ahLst/>
              <a:cxnLst/>
              <a:rect l="l" t="t" r="r" b="b"/>
              <a:pathLst>
                <a:path w="77425" h="6300" extrusionOk="0">
                  <a:moveTo>
                    <a:pt x="3163" y="0"/>
                  </a:moveTo>
                  <a:cubicBezTo>
                    <a:pt x="1422" y="0"/>
                    <a:pt x="1" y="1397"/>
                    <a:pt x="1" y="3138"/>
                  </a:cubicBezTo>
                  <a:cubicBezTo>
                    <a:pt x="1" y="4902"/>
                    <a:pt x="1422" y="6299"/>
                    <a:pt x="3163" y="6299"/>
                  </a:cubicBezTo>
                  <a:lnTo>
                    <a:pt x="74263" y="6299"/>
                  </a:lnTo>
                  <a:cubicBezTo>
                    <a:pt x="76003" y="6299"/>
                    <a:pt x="77424" y="4902"/>
                    <a:pt x="77424" y="3138"/>
                  </a:cubicBezTo>
                  <a:cubicBezTo>
                    <a:pt x="77424" y="1397"/>
                    <a:pt x="76003" y="0"/>
                    <a:pt x="74263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45;p33">
              <a:extLst>
                <a:ext uri="{FF2B5EF4-FFF2-40B4-BE49-F238E27FC236}">
                  <a16:creationId xmlns:a16="http://schemas.microsoft.com/office/drawing/2014/main" id="{27ED8A60-9737-B644-AADE-0C2E3810C131}"/>
                </a:ext>
              </a:extLst>
            </p:cNvPr>
            <p:cNvSpPr/>
            <p:nvPr/>
          </p:nvSpPr>
          <p:spPr>
            <a:xfrm>
              <a:off x="2164225" y="3294975"/>
              <a:ext cx="1724825" cy="157500"/>
            </a:xfrm>
            <a:custGeom>
              <a:avLst/>
              <a:gdLst/>
              <a:ahLst/>
              <a:cxnLst/>
              <a:rect l="l" t="t" r="r" b="b"/>
              <a:pathLst>
                <a:path w="68993" h="6300" extrusionOk="0">
                  <a:moveTo>
                    <a:pt x="3162" y="0"/>
                  </a:moveTo>
                  <a:cubicBezTo>
                    <a:pt x="1422" y="0"/>
                    <a:pt x="0" y="1397"/>
                    <a:pt x="0" y="3137"/>
                  </a:cubicBezTo>
                  <a:cubicBezTo>
                    <a:pt x="0" y="4902"/>
                    <a:pt x="1422" y="6299"/>
                    <a:pt x="3162" y="6299"/>
                  </a:cubicBezTo>
                  <a:lnTo>
                    <a:pt x="65831" y="6299"/>
                  </a:lnTo>
                  <a:cubicBezTo>
                    <a:pt x="67571" y="6299"/>
                    <a:pt x="68993" y="4902"/>
                    <a:pt x="68993" y="3137"/>
                  </a:cubicBezTo>
                  <a:cubicBezTo>
                    <a:pt x="68993" y="1397"/>
                    <a:pt x="67571" y="0"/>
                    <a:pt x="65831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46;p33">
              <a:extLst>
                <a:ext uri="{FF2B5EF4-FFF2-40B4-BE49-F238E27FC236}">
                  <a16:creationId xmlns:a16="http://schemas.microsoft.com/office/drawing/2014/main" id="{9FAE09D1-B3DA-144C-842D-C8DA4809889B}"/>
                </a:ext>
              </a:extLst>
            </p:cNvPr>
            <p:cNvSpPr/>
            <p:nvPr/>
          </p:nvSpPr>
          <p:spPr>
            <a:xfrm>
              <a:off x="2322300" y="3670575"/>
              <a:ext cx="1408675" cy="157475"/>
            </a:xfrm>
            <a:custGeom>
              <a:avLst/>
              <a:gdLst/>
              <a:ahLst/>
              <a:cxnLst/>
              <a:rect l="l" t="t" r="r" b="b"/>
              <a:pathLst>
                <a:path w="56347" h="6299" extrusionOk="0">
                  <a:moveTo>
                    <a:pt x="3138" y="0"/>
                  </a:moveTo>
                  <a:cubicBezTo>
                    <a:pt x="1398" y="0"/>
                    <a:pt x="1" y="1397"/>
                    <a:pt x="1" y="3137"/>
                  </a:cubicBezTo>
                  <a:cubicBezTo>
                    <a:pt x="1" y="4877"/>
                    <a:pt x="1398" y="6299"/>
                    <a:pt x="3138" y="6299"/>
                  </a:cubicBezTo>
                  <a:lnTo>
                    <a:pt x="53209" y="6299"/>
                  </a:lnTo>
                  <a:cubicBezTo>
                    <a:pt x="54949" y="6299"/>
                    <a:pt x="56346" y="4877"/>
                    <a:pt x="56346" y="3137"/>
                  </a:cubicBezTo>
                  <a:cubicBezTo>
                    <a:pt x="56346" y="1397"/>
                    <a:pt x="54949" y="0"/>
                    <a:pt x="53209" y="0"/>
                  </a:cubicBezTo>
                  <a:close/>
                </a:path>
              </a:pathLst>
            </a:custGeom>
            <a:solidFill>
              <a:srgbClr val="F9C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492;p33">
            <a:extLst>
              <a:ext uri="{FF2B5EF4-FFF2-40B4-BE49-F238E27FC236}">
                <a16:creationId xmlns:a16="http://schemas.microsoft.com/office/drawing/2014/main" id="{2ABA1A3E-5D5A-C248-89E6-F8BFF68A2C24}"/>
              </a:ext>
            </a:extLst>
          </p:cNvPr>
          <p:cNvGrpSpPr/>
          <p:nvPr/>
        </p:nvGrpSpPr>
        <p:grpSpPr>
          <a:xfrm>
            <a:off x="5394411" y="1682722"/>
            <a:ext cx="607330" cy="643527"/>
            <a:chOff x="1337400" y="238125"/>
            <a:chExt cx="4925625" cy="5219200"/>
          </a:xfrm>
        </p:grpSpPr>
        <p:sp>
          <p:nvSpPr>
            <p:cNvPr id="119" name="Google Shape;493;p33">
              <a:extLst>
                <a:ext uri="{FF2B5EF4-FFF2-40B4-BE49-F238E27FC236}">
                  <a16:creationId xmlns:a16="http://schemas.microsoft.com/office/drawing/2014/main" id="{ADE53AAD-48A1-B441-9A39-B400A9B39358}"/>
                </a:ext>
              </a:extLst>
            </p:cNvPr>
            <p:cNvSpPr/>
            <p:nvPr/>
          </p:nvSpPr>
          <p:spPr>
            <a:xfrm>
              <a:off x="5001425" y="447700"/>
              <a:ext cx="596150" cy="167200"/>
            </a:xfrm>
            <a:custGeom>
              <a:avLst/>
              <a:gdLst/>
              <a:ahLst/>
              <a:cxnLst/>
              <a:rect l="l" t="t" r="r" b="b"/>
              <a:pathLst>
                <a:path w="23846" h="6688" extrusionOk="0">
                  <a:moveTo>
                    <a:pt x="3360" y="0"/>
                  </a:moveTo>
                  <a:cubicBezTo>
                    <a:pt x="1501" y="0"/>
                    <a:pt x="1" y="1501"/>
                    <a:pt x="1" y="3328"/>
                  </a:cubicBezTo>
                  <a:cubicBezTo>
                    <a:pt x="1" y="5187"/>
                    <a:pt x="1501" y="6687"/>
                    <a:pt x="3360" y="6687"/>
                  </a:cubicBezTo>
                  <a:lnTo>
                    <a:pt x="20486" y="6687"/>
                  </a:lnTo>
                  <a:cubicBezTo>
                    <a:pt x="22345" y="6687"/>
                    <a:pt x="23846" y="5187"/>
                    <a:pt x="23846" y="3328"/>
                  </a:cubicBezTo>
                  <a:cubicBezTo>
                    <a:pt x="23846" y="1501"/>
                    <a:pt x="22345" y="0"/>
                    <a:pt x="204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4;p33">
              <a:extLst>
                <a:ext uri="{FF2B5EF4-FFF2-40B4-BE49-F238E27FC236}">
                  <a16:creationId xmlns:a16="http://schemas.microsoft.com/office/drawing/2014/main" id="{8BCA7E3C-68B5-634F-8A50-C063CA733ADA}"/>
                </a:ext>
              </a:extLst>
            </p:cNvPr>
            <p:cNvSpPr/>
            <p:nvPr/>
          </p:nvSpPr>
          <p:spPr>
            <a:xfrm>
              <a:off x="5001425" y="875825"/>
              <a:ext cx="596150" cy="167200"/>
            </a:xfrm>
            <a:custGeom>
              <a:avLst/>
              <a:gdLst/>
              <a:ahLst/>
              <a:cxnLst/>
              <a:rect l="l" t="t" r="r" b="b"/>
              <a:pathLst>
                <a:path w="23846" h="6688" extrusionOk="0">
                  <a:moveTo>
                    <a:pt x="3360" y="1"/>
                  </a:moveTo>
                  <a:cubicBezTo>
                    <a:pt x="1501" y="1"/>
                    <a:pt x="1" y="1501"/>
                    <a:pt x="1" y="3361"/>
                  </a:cubicBezTo>
                  <a:cubicBezTo>
                    <a:pt x="1" y="5187"/>
                    <a:pt x="1501" y="6688"/>
                    <a:pt x="3360" y="6688"/>
                  </a:cubicBezTo>
                  <a:lnTo>
                    <a:pt x="20486" y="6688"/>
                  </a:lnTo>
                  <a:cubicBezTo>
                    <a:pt x="22345" y="6688"/>
                    <a:pt x="23846" y="5187"/>
                    <a:pt x="23846" y="3361"/>
                  </a:cubicBezTo>
                  <a:cubicBezTo>
                    <a:pt x="23846" y="1501"/>
                    <a:pt x="22345" y="1"/>
                    <a:pt x="2048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5;p33">
              <a:extLst>
                <a:ext uri="{FF2B5EF4-FFF2-40B4-BE49-F238E27FC236}">
                  <a16:creationId xmlns:a16="http://schemas.microsoft.com/office/drawing/2014/main" id="{A40B4DC6-0407-6546-A7C3-F3CD1068D346}"/>
                </a:ext>
              </a:extLst>
            </p:cNvPr>
            <p:cNvSpPr/>
            <p:nvPr/>
          </p:nvSpPr>
          <p:spPr>
            <a:xfrm>
              <a:off x="1579600" y="666250"/>
              <a:ext cx="4441225" cy="2299725"/>
            </a:xfrm>
            <a:custGeom>
              <a:avLst/>
              <a:gdLst/>
              <a:ahLst/>
              <a:cxnLst/>
              <a:rect l="l" t="t" r="r" b="b"/>
              <a:pathLst>
                <a:path w="177649" h="91989" extrusionOk="0">
                  <a:moveTo>
                    <a:pt x="11711" y="0"/>
                  </a:moveTo>
                  <a:cubicBezTo>
                    <a:pt x="5252" y="0"/>
                    <a:pt x="1" y="5252"/>
                    <a:pt x="1" y="11744"/>
                  </a:cubicBezTo>
                  <a:cubicBezTo>
                    <a:pt x="1" y="18202"/>
                    <a:pt x="5252" y="23454"/>
                    <a:pt x="11711" y="23454"/>
                  </a:cubicBezTo>
                  <a:lnTo>
                    <a:pt x="80246" y="23454"/>
                  </a:lnTo>
                  <a:cubicBezTo>
                    <a:pt x="83247" y="23454"/>
                    <a:pt x="85660" y="25868"/>
                    <a:pt x="85660" y="28869"/>
                  </a:cubicBezTo>
                  <a:cubicBezTo>
                    <a:pt x="85660" y="31837"/>
                    <a:pt x="83247" y="34284"/>
                    <a:pt x="80246" y="34284"/>
                  </a:cubicBezTo>
                  <a:lnTo>
                    <a:pt x="11711" y="34284"/>
                  </a:lnTo>
                  <a:cubicBezTo>
                    <a:pt x="5252" y="34284"/>
                    <a:pt x="1" y="39536"/>
                    <a:pt x="1" y="45994"/>
                  </a:cubicBezTo>
                  <a:cubicBezTo>
                    <a:pt x="1" y="52453"/>
                    <a:pt x="5252" y="57705"/>
                    <a:pt x="11711" y="57705"/>
                  </a:cubicBezTo>
                  <a:lnTo>
                    <a:pt x="165938" y="57705"/>
                  </a:lnTo>
                  <a:cubicBezTo>
                    <a:pt x="168906" y="57705"/>
                    <a:pt x="171353" y="60151"/>
                    <a:pt x="171353" y="63120"/>
                  </a:cubicBezTo>
                  <a:cubicBezTo>
                    <a:pt x="171353" y="66121"/>
                    <a:pt x="168906" y="68535"/>
                    <a:pt x="165938" y="68535"/>
                  </a:cubicBezTo>
                  <a:lnTo>
                    <a:pt x="114529" y="68535"/>
                  </a:lnTo>
                  <a:cubicBezTo>
                    <a:pt x="108070" y="68535"/>
                    <a:pt x="102818" y="73787"/>
                    <a:pt x="102818" y="80278"/>
                  </a:cubicBezTo>
                  <a:lnTo>
                    <a:pt x="102818" y="88824"/>
                  </a:lnTo>
                  <a:cubicBezTo>
                    <a:pt x="102818" y="90586"/>
                    <a:pt x="104221" y="91988"/>
                    <a:pt x="105950" y="91988"/>
                  </a:cubicBezTo>
                  <a:cubicBezTo>
                    <a:pt x="107711" y="91988"/>
                    <a:pt x="109114" y="90586"/>
                    <a:pt x="109114" y="88824"/>
                  </a:cubicBezTo>
                  <a:lnTo>
                    <a:pt x="109114" y="80278"/>
                  </a:lnTo>
                  <a:cubicBezTo>
                    <a:pt x="109114" y="77277"/>
                    <a:pt x="111528" y="74863"/>
                    <a:pt x="114529" y="74863"/>
                  </a:cubicBezTo>
                  <a:lnTo>
                    <a:pt x="165938" y="74863"/>
                  </a:lnTo>
                  <a:cubicBezTo>
                    <a:pt x="172397" y="74863"/>
                    <a:pt x="177648" y="69611"/>
                    <a:pt x="177648" y="63120"/>
                  </a:cubicBezTo>
                  <a:cubicBezTo>
                    <a:pt x="177648" y="56661"/>
                    <a:pt x="172397" y="51409"/>
                    <a:pt x="165938" y="51409"/>
                  </a:cubicBezTo>
                  <a:lnTo>
                    <a:pt x="11711" y="51409"/>
                  </a:lnTo>
                  <a:cubicBezTo>
                    <a:pt x="8743" y="51409"/>
                    <a:pt x="6296" y="48995"/>
                    <a:pt x="6296" y="45994"/>
                  </a:cubicBezTo>
                  <a:cubicBezTo>
                    <a:pt x="6296" y="43026"/>
                    <a:pt x="8743" y="40580"/>
                    <a:pt x="11711" y="40580"/>
                  </a:cubicBezTo>
                  <a:lnTo>
                    <a:pt x="80246" y="40580"/>
                  </a:lnTo>
                  <a:cubicBezTo>
                    <a:pt x="86704" y="40580"/>
                    <a:pt x="91989" y="35328"/>
                    <a:pt x="91989" y="28869"/>
                  </a:cubicBezTo>
                  <a:cubicBezTo>
                    <a:pt x="91989" y="22410"/>
                    <a:pt x="86704" y="17158"/>
                    <a:pt x="80246" y="17158"/>
                  </a:cubicBezTo>
                  <a:lnTo>
                    <a:pt x="11711" y="17158"/>
                  </a:lnTo>
                  <a:cubicBezTo>
                    <a:pt x="8743" y="17158"/>
                    <a:pt x="6296" y="14712"/>
                    <a:pt x="6296" y="11744"/>
                  </a:cubicBezTo>
                  <a:cubicBezTo>
                    <a:pt x="6296" y="8743"/>
                    <a:pt x="8743" y="6329"/>
                    <a:pt x="11711" y="6329"/>
                  </a:cubicBezTo>
                  <a:lnTo>
                    <a:pt x="93098" y="6329"/>
                  </a:lnTo>
                  <a:cubicBezTo>
                    <a:pt x="94859" y="6329"/>
                    <a:pt x="96262" y="4893"/>
                    <a:pt x="96262" y="3165"/>
                  </a:cubicBezTo>
                  <a:cubicBezTo>
                    <a:pt x="96262" y="1436"/>
                    <a:pt x="94859" y="0"/>
                    <a:pt x="93098" y="0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6;p33">
              <a:extLst>
                <a:ext uri="{FF2B5EF4-FFF2-40B4-BE49-F238E27FC236}">
                  <a16:creationId xmlns:a16="http://schemas.microsoft.com/office/drawing/2014/main" id="{26A3E6A8-FD36-CE49-B580-620F10971799}"/>
                </a:ext>
              </a:extLst>
            </p:cNvPr>
            <p:cNvSpPr/>
            <p:nvPr/>
          </p:nvSpPr>
          <p:spPr>
            <a:xfrm>
              <a:off x="3907025" y="530875"/>
              <a:ext cx="535825" cy="428975"/>
            </a:xfrm>
            <a:custGeom>
              <a:avLst/>
              <a:gdLst/>
              <a:ahLst/>
              <a:cxnLst/>
              <a:rect l="l" t="t" r="r" b="b"/>
              <a:pathLst>
                <a:path w="21433" h="17159" extrusionOk="0">
                  <a:moveTo>
                    <a:pt x="2545" y="1"/>
                  </a:moveTo>
                  <a:cubicBezTo>
                    <a:pt x="1142" y="1"/>
                    <a:pt x="1" y="1142"/>
                    <a:pt x="1" y="2545"/>
                  </a:cubicBezTo>
                  <a:lnTo>
                    <a:pt x="1" y="14614"/>
                  </a:lnTo>
                  <a:cubicBezTo>
                    <a:pt x="1" y="16017"/>
                    <a:pt x="1142" y="17159"/>
                    <a:pt x="2545" y="17159"/>
                  </a:cubicBezTo>
                  <a:lnTo>
                    <a:pt x="21432" y="17159"/>
                  </a:lnTo>
                  <a:lnTo>
                    <a:pt x="21432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7;p33">
              <a:extLst>
                <a:ext uri="{FF2B5EF4-FFF2-40B4-BE49-F238E27FC236}">
                  <a16:creationId xmlns:a16="http://schemas.microsoft.com/office/drawing/2014/main" id="{E8FDA28A-EB85-FB4F-A4F7-0B19EF14B4B8}"/>
                </a:ext>
              </a:extLst>
            </p:cNvPr>
            <p:cNvSpPr/>
            <p:nvPr/>
          </p:nvSpPr>
          <p:spPr>
            <a:xfrm>
              <a:off x="4014675" y="530875"/>
              <a:ext cx="428175" cy="428975"/>
            </a:xfrm>
            <a:custGeom>
              <a:avLst/>
              <a:gdLst/>
              <a:ahLst/>
              <a:cxnLst/>
              <a:rect l="l" t="t" r="r" b="b"/>
              <a:pathLst>
                <a:path w="17127" h="17159" extrusionOk="0">
                  <a:moveTo>
                    <a:pt x="1" y="1"/>
                  </a:moveTo>
                  <a:lnTo>
                    <a:pt x="1" y="17159"/>
                  </a:lnTo>
                  <a:lnTo>
                    <a:pt x="17126" y="17159"/>
                  </a:lnTo>
                  <a:lnTo>
                    <a:pt x="17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8;p33">
              <a:extLst>
                <a:ext uri="{FF2B5EF4-FFF2-40B4-BE49-F238E27FC236}">
                  <a16:creationId xmlns:a16="http://schemas.microsoft.com/office/drawing/2014/main" id="{645FC6D0-5822-454F-B9AE-20FA711BE608}"/>
                </a:ext>
              </a:extLst>
            </p:cNvPr>
            <p:cNvSpPr/>
            <p:nvPr/>
          </p:nvSpPr>
          <p:spPr>
            <a:xfrm>
              <a:off x="4228325" y="424050"/>
              <a:ext cx="857125" cy="642625"/>
            </a:xfrm>
            <a:custGeom>
              <a:avLst/>
              <a:gdLst/>
              <a:ahLst/>
              <a:cxnLst/>
              <a:rect l="l" t="t" r="r" b="b"/>
              <a:pathLst>
                <a:path w="34285" h="25705" extrusionOk="0">
                  <a:moveTo>
                    <a:pt x="12853" y="0"/>
                  </a:moveTo>
                  <a:cubicBezTo>
                    <a:pt x="5775" y="0"/>
                    <a:pt x="1" y="5741"/>
                    <a:pt x="1" y="12853"/>
                  </a:cubicBezTo>
                  <a:cubicBezTo>
                    <a:pt x="1" y="19931"/>
                    <a:pt x="5775" y="25705"/>
                    <a:pt x="12853" y="25705"/>
                  </a:cubicBezTo>
                  <a:lnTo>
                    <a:pt x="34284" y="25705"/>
                  </a:lnTo>
                  <a:lnTo>
                    <a:pt x="34284" y="0"/>
                  </a:lnTo>
                  <a:close/>
                </a:path>
              </a:pathLst>
            </a:custGeom>
            <a:solidFill>
              <a:srgbClr val="96A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9;p33">
              <a:extLst>
                <a:ext uri="{FF2B5EF4-FFF2-40B4-BE49-F238E27FC236}">
                  <a16:creationId xmlns:a16="http://schemas.microsoft.com/office/drawing/2014/main" id="{9DF7FE55-43CE-4443-81D4-A1C8E424D985}"/>
                </a:ext>
              </a:extLst>
            </p:cNvPr>
            <p:cNvSpPr/>
            <p:nvPr/>
          </p:nvSpPr>
          <p:spPr>
            <a:xfrm>
              <a:off x="4764125" y="424050"/>
              <a:ext cx="242225" cy="642625"/>
            </a:xfrm>
            <a:custGeom>
              <a:avLst/>
              <a:gdLst/>
              <a:ahLst/>
              <a:cxnLst/>
              <a:rect l="l" t="t" r="r" b="b"/>
              <a:pathLst>
                <a:path w="9689" h="25705" extrusionOk="0">
                  <a:moveTo>
                    <a:pt x="0" y="0"/>
                  </a:moveTo>
                  <a:lnTo>
                    <a:pt x="0" y="25705"/>
                  </a:lnTo>
                  <a:lnTo>
                    <a:pt x="9688" y="25705"/>
                  </a:lnTo>
                  <a:lnTo>
                    <a:pt x="9688" y="0"/>
                  </a:lnTo>
                  <a:close/>
                </a:path>
              </a:pathLst>
            </a:custGeom>
            <a:solidFill>
              <a:srgbClr val="708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00;p33">
              <a:extLst>
                <a:ext uri="{FF2B5EF4-FFF2-40B4-BE49-F238E27FC236}">
                  <a16:creationId xmlns:a16="http://schemas.microsoft.com/office/drawing/2014/main" id="{AC201DBC-B523-AC4A-8F0F-95D2DF0D6A7A}"/>
                </a:ext>
              </a:extLst>
            </p:cNvPr>
            <p:cNvSpPr/>
            <p:nvPr/>
          </p:nvSpPr>
          <p:spPr>
            <a:xfrm>
              <a:off x="1444225" y="2886850"/>
              <a:ext cx="4711975" cy="2249150"/>
            </a:xfrm>
            <a:custGeom>
              <a:avLst/>
              <a:gdLst/>
              <a:ahLst/>
              <a:cxnLst/>
              <a:rect l="l" t="t" r="r" b="b"/>
              <a:pathLst>
                <a:path w="188479" h="89966" extrusionOk="0">
                  <a:moveTo>
                    <a:pt x="78549" y="0"/>
                  </a:moveTo>
                  <a:cubicBezTo>
                    <a:pt x="77636" y="0"/>
                    <a:pt x="76821" y="490"/>
                    <a:pt x="76364" y="1240"/>
                  </a:cubicBezTo>
                  <a:lnTo>
                    <a:pt x="51410" y="42830"/>
                  </a:lnTo>
                  <a:lnTo>
                    <a:pt x="51410" y="42863"/>
                  </a:lnTo>
                  <a:lnTo>
                    <a:pt x="12853" y="42863"/>
                  </a:lnTo>
                  <a:cubicBezTo>
                    <a:pt x="5742" y="42863"/>
                    <a:pt x="1" y="48604"/>
                    <a:pt x="1" y="55682"/>
                  </a:cubicBezTo>
                  <a:lnTo>
                    <a:pt x="1" y="89966"/>
                  </a:lnTo>
                  <a:lnTo>
                    <a:pt x="188478" y="89966"/>
                  </a:lnTo>
                  <a:lnTo>
                    <a:pt x="188478" y="43580"/>
                  </a:lnTo>
                  <a:lnTo>
                    <a:pt x="146399" y="751"/>
                  </a:lnTo>
                  <a:cubicBezTo>
                    <a:pt x="145909" y="294"/>
                    <a:pt x="145257" y="0"/>
                    <a:pt x="144572" y="0"/>
                  </a:cubicBezTo>
                  <a:close/>
                </a:path>
              </a:pathLst>
            </a:custGeom>
            <a:solidFill>
              <a:srgbClr val="88E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01;p33">
              <a:extLst>
                <a:ext uri="{FF2B5EF4-FFF2-40B4-BE49-F238E27FC236}">
                  <a16:creationId xmlns:a16="http://schemas.microsoft.com/office/drawing/2014/main" id="{2FC2A7AC-4657-5F45-B4B6-5842D4D943FF}"/>
                </a:ext>
              </a:extLst>
            </p:cNvPr>
            <p:cNvSpPr/>
            <p:nvPr/>
          </p:nvSpPr>
          <p:spPr>
            <a:xfrm>
              <a:off x="4764125" y="2886850"/>
              <a:ext cx="1392075" cy="2249150"/>
            </a:xfrm>
            <a:custGeom>
              <a:avLst/>
              <a:gdLst/>
              <a:ahLst/>
              <a:cxnLst/>
              <a:rect l="l" t="t" r="r" b="b"/>
              <a:pathLst>
                <a:path w="55683" h="89966" extrusionOk="0">
                  <a:moveTo>
                    <a:pt x="0" y="0"/>
                  </a:moveTo>
                  <a:lnTo>
                    <a:pt x="42830" y="43580"/>
                  </a:lnTo>
                  <a:lnTo>
                    <a:pt x="42830" y="89966"/>
                  </a:lnTo>
                  <a:lnTo>
                    <a:pt x="55682" y="89966"/>
                  </a:lnTo>
                  <a:lnTo>
                    <a:pt x="55682" y="43580"/>
                  </a:lnTo>
                  <a:lnTo>
                    <a:pt x="13603" y="751"/>
                  </a:lnTo>
                  <a:cubicBezTo>
                    <a:pt x="13113" y="294"/>
                    <a:pt x="12461" y="0"/>
                    <a:pt x="11776" y="0"/>
                  </a:cubicBezTo>
                  <a:close/>
                </a:path>
              </a:pathLst>
            </a:custGeom>
            <a:solidFill>
              <a:srgbClr val="62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02;p33">
              <a:extLst>
                <a:ext uri="{FF2B5EF4-FFF2-40B4-BE49-F238E27FC236}">
                  <a16:creationId xmlns:a16="http://schemas.microsoft.com/office/drawing/2014/main" id="{EB09E6E1-932D-394E-9291-0130B1A20B57}"/>
                </a:ext>
              </a:extLst>
            </p:cNvPr>
            <p:cNvSpPr/>
            <p:nvPr/>
          </p:nvSpPr>
          <p:spPr>
            <a:xfrm>
              <a:off x="3061350" y="3188575"/>
              <a:ext cx="953350" cy="769050"/>
            </a:xfrm>
            <a:custGeom>
              <a:avLst/>
              <a:gdLst/>
              <a:ahLst/>
              <a:cxnLst/>
              <a:rect l="l" t="t" r="r" b="b"/>
              <a:pathLst>
                <a:path w="38134" h="30762" extrusionOk="0">
                  <a:moveTo>
                    <a:pt x="18170" y="1"/>
                  </a:moveTo>
                  <a:cubicBezTo>
                    <a:pt x="17257" y="1"/>
                    <a:pt x="16441" y="457"/>
                    <a:pt x="15985" y="1240"/>
                  </a:cubicBezTo>
                  <a:lnTo>
                    <a:pt x="980" y="26977"/>
                  </a:lnTo>
                  <a:cubicBezTo>
                    <a:pt x="1" y="28674"/>
                    <a:pt x="1208" y="30761"/>
                    <a:pt x="3165" y="30761"/>
                  </a:cubicBezTo>
                  <a:lnTo>
                    <a:pt x="35589" y="30761"/>
                  </a:lnTo>
                  <a:cubicBezTo>
                    <a:pt x="36992" y="30761"/>
                    <a:pt x="38134" y="29652"/>
                    <a:pt x="38134" y="28249"/>
                  </a:cubicBezTo>
                  <a:lnTo>
                    <a:pt x="38134" y="2512"/>
                  </a:lnTo>
                  <a:cubicBezTo>
                    <a:pt x="38134" y="1110"/>
                    <a:pt x="36992" y="1"/>
                    <a:pt x="355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03;p33">
              <a:extLst>
                <a:ext uri="{FF2B5EF4-FFF2-40B4-BE49-F238E27FC236}">
                  <a16:creationId xmlns:a16="http://schemas.microsoft.com/office/drawing/2014/main" id="{455FBC22-E97C-B54B-A98D-55DD56D73025}"/>
                </a:ext>
              </a:extLst>
            </p:cNvPr>
            <p:cNvSpPr/>
            <p:nvPr/>
          </p:nvSpPr>
          <p:spPr>
            <a:xfrm>
              <a:off x="4442825" y="3188575"/>
              <a:ext cx="1220000" cy="769050"/>
            </a:xfrm>
            <a:custGeom>
              <a:avLst/>
              <a:gdLst/>
              <a:ahLst/>
              <a:cxnLst/>
              <a:rect l="l" t="t" r="r" b="b"/>
              <a:pathLst>
                <a:path w="48800" h="30762" extrusionOk="0">
                  <a:moveTo>
                    <a:pt x="2512" y="1"/>
                  </a:moveTo>
                  <a:cubicBezTo>
                    <a:pt x="1142" y="1"/>
                    <a:pt x="0" y="1110"/>
                    <a:pt x="0" y="2512"/>
                  </a:cubicBezTo>
                  <a:lnTo>
                    <a:pt x="0" y="28249"/>
                  </a:lnTo>
                  <a:cubicBezTo>
                    <a:pt x="0" y="29652"/>
                    <a:pt x="1142" y="30761"/>
                    <a:pt x="2512" y="30761"/>
                  </a:cubicBezTo>
                  <a:lnTo>
                    <a:pt x="45407" y="30761"/>
                  </a:lnTo>
                  <a:cubicBezTo>
                    <a:pt x="47658" y="30761"/>
                    <a:pt x="48799" y="28086"/>
                    <a:pt x="47234" y="26488"/>
                  </a:cubicBezTo>
                  <a:lnTo>
                    <a:pt x="22149" y="751"/>
                  </a:lnTo>
                  <a:cubicBezTo>
                    <a:pt x="21692" y="262"/>
                    <a:pt x="21040" y="1"/>
                    <a:pt x="2035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04;p33">
              <a:extLst>
                <a:ext uri="{FF2B5EF4-FFF2-40B4-BE49-F238E27FC236}">
                  <a16:creationId xmlns:a16="http://schemas.microsoft.com/office/drawing/2014/main" id="{0496FC19-08E9-9C42-9118-54873F99A638}"/>
                </a:ext>
              </a:extLst>
            </p:cNvPr>
            <p:cNvSpPr/>
            <p:nvPr/>
          </p:nvSpPr>
          <p:spPr>
            <a:xfrm>
              <a:off x="4442825" y="4600200"/>
              <a:ext cx="856275" cy="857125"/>
            </a:xfrm>
            <a:custGeom>
              <a:avLst/>
              <a:gdLst/>
              <a:ahLst/>
              <a:cxnLst/>
              <a:rect l="l" t="t" r="r" b="b"/>
              <a:pathLst>
                <a:path w="34251" h="34285" extrusionOk="0">
                  <a:moveTo>
                    <a:pt x="17125" y="1"/>
                  </a:moveTo>
                  <a:cubicBezTo>
                    <a:pt x="7666" y="1"/>
                    <a:pt x="0" y="7699"/>
                    <a:pt x="0" y="17159"/>
                  </a:cubicBezTo>
                  <a:cubicBezTo>
                    <a:pt x="0" y="26618"/>
                    <a:pt x="7666" y="34284"/>
                    <a:pt x="17125" y="34284"/>
                  </a:cubicBezTo>
                  <a:cubicBezTo>
                    <a:pt x="26585" y="34284"/>
                    <a:pt x="34251" y="26618"/>
                    <a:pt x="34251" y="17159"/>
                  </a:cubicBezTo>
                  <a:cubicBezTo>
                    <a:pt x="34251" y="7699"/>
                    <a:pt x="26585" y="1"/>
                    <a:pt x="171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5;p33">
              <a:extLst>
                <a:ext uri="{FF2B5EF4-FFF2-40B4-BE49-F238E27FC236}">
                  <a16:creationId xmlns:a16="http://schemas.microsoft.com/office/drawing/2014/main" id="{08CF11F7-D1E5-1242-9048-4A529D32AFD1}"/>
                </a:ext>
              </a:extLst>
            </p:cNvPr>
            <p:cNvSpPr/>
            <p:nvPr/>
          </p:nvSpPr>
          <p:spPr>
            <a:xfrm>
              <a:off x="4657300" y="4814675"/>
              <a:ext cx="428150" cy="428175"/>
            </a:xfrm>
            <a:custGeom>
              <a:avLst/>
              <a:gdLst/>
              <a:ahLst/>
              <a:cxnLst/>
              <a:rect l="l" t="t" r="r" b="b"/>
              <a:pathLst>
                <a:path w="17126" h="17127" extrusionOk="0">
                  <a:moveTo>
                    <a:pt x="8546" y="1"/>
                  </a:moveTo>
                  <a:cubicBezTo>
                    <a:pt x="3817" y="1"/>
                    <a:pt x="0" y="3850"/>
                    <a:pt x="0" y="8580"/>
                  </a:cubicBezTo>
                  <a:cubicBezTo>
                    <a:pt x="0" y="13310"/>
                    <a:pt x="3817" y="17126"/>
                    <a:pt x="8546" y="17126"/>
                  </a:cubicBezTo>
                  <a:cubicBezTo>
                    <a:pt x="13276" y="17126"/>
                    <a:pt x="17125" y="13310"/>
                    <a:pt x="17125" y="8580"/>
                  </a:cubicBezTo>
                  <a:cubicBezTo>
                    <a:pt x="17125" y="3850"/>
                    <a:pt x="13276" y="1"/>
                    <a:pt x="854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6;p33">
              <a:extLst>
                <a:ext uri="{FF2B5EF4-FFF2-40B4-BE49-F238E27FC236}">
                  <a16:creationId xmlns:a16="http://schemas.microsoft.com/office/drawing/2014/main" id="{712AA7AE-9A1B-1D46-BF6E-0A8BA5052978}"/>
                </a:ext>
              </a:extLst>
            </p:cNvPr>
            <p:cNvSpPr/>
            <p:nvPr/>
          </p:nvSpPr>
          <p:spPr>
            <a:xfrm>
              <a:off x="2300500" y="4600200"/>
              <a:ext cx="857125" cy="857125"/>
            </a:xfrm>
            <a:custGeom>
              <a:avLst/>
              <a:gdLst/>
              <a:ahLst/>
              <a:cxnLst/>
              <a:rect l="l" t="t" r="r" b="b"/>
              <a:pathLst>
                <a:path w="34285" h="34285" extrusionOk="0">
                  <a:moveTo>
                    <a:pt x="17159" y="1"/>
                  </a:moveTo>
                  <a:cubicBezTo>
                    <a:pt x="7699" y="1"/>
                    <a:pt x="1" y="7699"/>
                    <a:pt x="1" y="17159"/>
                  </a:cubicBezTo>
                  <a:cubicBezTo>
                    <a:pt x="1" y="26618"/>
                    <a:pt x="7699" y="34284"/>
                    <a:pt x="17159" y="34284"/>
                  </a:cubicBezTo>
                  <a:cubicBezTo>
                    <a:pt x="26618" y="34284"/>
                    <a:pt x="34284" y="26618"/>
                    <a:pt x="34284" y="17159"/>
                  </a:cubicBezTo>
                  <a:cubicBezTo>
                    <a:pt x="34284" y="7699"/>
                    <a:pt x="26618" y="1"/>
                    <a:pt x="171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7;p33">
              <a:extLst>
                <a:ext uri="{FF2B5EF4-FFF2-40B4-BE49-F238E27FC236}">
                  <a16:creationId xmlns:a16="http://schemas.microsoft.com/office/drawing/2014/main" id="{5FF18EA6-648C-234F-9902-FF298EC618F4}"/>
                </a:ext>
              </a:extLst>
            </p:cNvPr>
            <p:cNvSpPr/>
            <p:nvPr/>
          </p:nvSpPr>
          <p:spPr>
            <a:xfrm>
              <a:off x="2514975" y="4814675"/>
              <a:ext cx="428175" cy="428175"/>
            </a:xfrm>
            <a:custGeom>
              <a:avLst/>
              <a:gdLst/>
              <a:ahLst/>
              <a:cxnLst/>
              <a:rect l="l" t="t" r="r" b="b"/>
              <a:pathLst>
                <a:path w="17127" h="17127" extrusionOk="0">
                  <a:moveTo>
                    <a:pt x="8580" y="1"/>
                  </a:moveTo>
                  <a:cubicBezTo>
                    <a:pt x="3850" y="1"/>
                    <a:pt x="1" y="3850"/>
                    <a:pt x="1" y="8580"/>
                  </a:cubicBezTo>
                  <a:cubicBezTo>
                    <a:pt x="1" y="13310"/>
                    <a:pt x="3850" y="17126"/>
                    <a:pt x="8580" y="17126"/>
                  </a:cubicBezTo>
                  <a:cubicBezTo>
                    <a:pt x="13310" y="17126"/>
                    <a:pt x="17126" y="13310"/>
                    <a:pt x="17126" y="8580"/>
                  </a:cubicBezTo>
                  <a:cubicBezTo>
                    <a:pt x="17126" y="3850"/>
                    <a:pt x="13310" y="1"/>
                    <a:pt x="858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8;p33">
              <a:extLst>
                <a:ext uri="{FF2B5EF4-FFF2-40B4-BE49-F238E27FC236}">
                  <a16:creationId xmlns:a16="http://schemas.microsoft.com/office/drawing/2014/main" id="{9BB7FA1D-4337-544E-A377-250B189BED5A}"/>
                </a:ext>
              </a:extLst>
            </p:cNvPr>
            <p:cNvSpPr/>
            <p:nvPr/>
          </p:nvSpPr>
          <p:spPr>
            <a:xfrm>
              <a:off x="1337400" y="4814675"/>
              <a:ext cx="535000" cy="428175"/>
            </a:xfrm>
            <a:custGeom>
              <a:avLst/>
              <a:gdLst/>
              <a:ahLst/>
              <a:cxnLst/>
              <a:rect l="l" t="t" r="r" b="b"/>
              <a:pathLst>
                <a:path w="21400" h="17127" extrusionOk="0">
                  <a:moveTo>
                    <a:pt x="2512" y="1"/>
                  </a:moveTo>
                  <a:cubicBezTo>
                    <a:pt x="1110" y="1"/>
                    <a:pt x="1" y="1142"/>
                    <a:pt x="1" y="2512"/>
                  </a:cubicBezTo>
                  <a:lnTo>
                    <a:pt x="1" y="14614"/>
                  </a:lnTo>
                  <a:cubicBezTo>
                    <a:pt x="1" y="16017"/>
                    <a:pt x="1110" y="17126"/>
                    <a:pt x="2512" y="17126"/>
                  </a:cubicBezTo>
                  <a:lnTo>
                    <a:pt x="18887" y="17126"/>
                  </a:lnTo>
                  <a:cubicBezTo>
                    <a:pt x="20290" y="17126"/>
                    <a:pt x="21399" y="16017"/>
                    <a:pt x="21399" y="14614"/>
                  </a:cubicBezTo>
                  <a:lnTo>
                    <a:pt x="21399" y="2512"/>
                  </a:lnTo>
                  <a:cubicBezTo>
                    <a:pt x="21399" y="1142"/>
                    <a:pt x="20290" y="1"/>
                    <a:pt x="18887" y="1"/>
                  </a:cubicBezTo>
                  <a:close/>
                </a:path>
              </a:pathLst>
            </a:custGeom>
            <a:solidFill>
              <a:srgbClr val="DCF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9;p33">
              <a:extLst>
                <a:ext uri="{FF2B5EF4-FFF2-40B4-BE49-F238E27FC236}">
                  <a16:creationId xmlns:a16="http://schemas.microsoft.com/office/drawing/2014/main" id="{50390253-AF9D-9E47-9A83-3C6E91413CC7}"/>
                </a:ext>
              </a:extLst>
            </p:cNvPr>
            <p:cNvSpPr/>
            <p:nvPr/>
          </p:nvSpPr>
          <p:spPr>
            <a:xfrm>
              <a:off x="1551050" y="4814675"/>
              <a:ext cx="321350" cy="428175"/>
            </a:xfrm>
            <a:custGeom>
              <a:avLst/>
              <a:gdLst/>
              <a:ahLst/>
              <a:cxnLst/>
              <a:rect l="l" t="t" r="r" b="b"/>
              <a:pathLst>
                <a:path w="12854" h="17127" extrusionOk="0">
                  <a:moveTo>
                    <a:pt x="1" y="1"/>
                  </a:moveTo>
                  <a:lnTo>
                    <a:pt x="1" y="17126"/>
                  </a:lnTo>
                  <a:lnTo>
                    <a:pt x="10341" y="17126"/>
                  </a:lnTo>
                  <a:cubicBezTo>
                    <a:pt x="11744" y="17126"/>
                    <a:pt x="12853" y="16017"/>
                    <a:pt x="12853" y="14614"/>
                  </a:cubicBezTo>
                  <a:lnTo>
                    <a:pt x="12853" y="2512"/>
                  </a:lnTo>
                  <a:cubicBezTo>
                    <a:pt x="12853" y="1142"/>
                    <a:pt x="11744" y="1"/>
                    <a:pt x="10341" y="1"/>
                  </a:cubicBezTo>
                  <a:close/>
                </a:path>
              </a:pathLst>
            </a:custGeom>
            <a:solidFill>
              <a:srgbClr val="B0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10;p33">
              <a:extLst>
                <a:ext uri="{FF2B5EF4-FFF2-40B4-BE49-F238E27FC236}">
                  <a16:creationId xmlns:a16="http://schemas.microsoft.com/office/drawing/2014/main" id="{E81017EC-8930-2340-8996-9FBD15CA94F1}"/>
                </a:ext>
              </a:extLst>
            </p:cNvPr>
            <p:cNvSpPr/>
            <p:nvPr/>
          </p:nvSpPr>
          <p:spPr>
            <a:xfrm>
              <a:off x="5728025" y="4814675"/>
              <a:ext cx="535000" cy="428175"/>
            </a:xfrm>
            <a:custGeom>
              <a:avLst/>
              <a:gdLst/>
              <a:ahLst/>
              <a:cxnLst/>
              <a:rect l="l" t="t" r="r" b="b"/>
              <a:pathLst>
                <a:path w="21400" h="17127" extrusionOk="0">
                  <a:moveTo>
                    <a:pt x="2513" y="1"/>
                  </a:moveTo>
                  <a:cubicBezTo>
                    <a:pt x="1110" y="1"/>
                    <a:pt x="1" y="1142"/>
                    <a:pt x="1" y="2512"/>
                  </a:cubicBezTo>
                  <a:lnTo>
                    <a:pt x="1" y="14614"/>
                  </a:lnTo>
                  <a:cubicBezTo>
                    <a:pt x="1" y="16017"/>
                    <a:pt x="1110" y="17126"/>
                    <a:pt x="2513" y="17126"/>
                  </a:cubicBezTo>
                  <a:lnTo>
                    <a:pt x="18888" y="17126"/>
                  </a:lnTo>
                  <a:cubicBezTo>
                    <a:pt x="20290" y="17126"/>
                    <a:pt x="21400" y="16017"/>
                    <a:pt x="21400" y="14614"/>
                  </a:cubicBezTo>
                  <a:lnTo>
                    <a:pt x="21400" y="2512"/>
                  </a:lnTo>
                  <a:cubicBezTo>
                    <a:pt x="21400" y="1142"/>
                    <a:pt x="20290" y="1"/>
                    <a:pt x="18888" y="1"/>
                  </a:cubicBezTo>
                  <a:close/>
                </a:path>
              </a:pathLst>
            </a:custGeom>
            <a:solidFill>
              <a:srgbClr val="DCF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11;p33">
              <a:extLst>
                <a:ext uri="{FF2B5EF4-FFF2-40B4-BE49-F238E27FC236}">
                  <a16:creationId xmlns:a16="http://schemas.microsoft.com/office/drawing/2014/main" id="{98F64AE1-3525-D743-B3E2-04B98EAA251C}"/>
                </a:ext>
              </a:extLst>
            </p:cNvPr>
            <p:cNvSpPr/>
            <p:nvPr/>
          </p:nvSpPr>
          <p:spPr>
            <a:xfrm>
              <a:off x="5941700" y="4814675"/>
              <a:ext cx="321325" cy="428175"/>
            </a:xfrm>
            <a:custGeom>
              <a:avLst/>
              <a:gdLst/>
              <a:ahLst/>
              <a:cxnLst/>
              <a:rect l="l" t="t" r="r" b="b"/>
              <a:pathLst>
                <a:path w="12853" h="17127" extrusionOk="0">
                  <a:moveTo>
                    <a:pt x="0" y="1"/>
                  </a:moveTo>
                  <a:lnTo>
                    <a:pt x="0" y="17126"/>
                  </a:lnTo>
                  <a:lnTo>
                    <a:pt x="10341" y="17126"/>
                  </a:lnTo>
                  <a:cubicBezTo>
                    <a:pt x="11743" y="17126"/>
                    <a:pt x="12853" y="16017"/>
                    <a:pt x="12853" y="14614"/>
                  </a:cubicBezTo>
                  <a:lnTo>
                    <a:pt x="12853" y="2512"/>
                  </a:lnTo>
                  <a:cubicBezTo>
                    <a:pt x="12853" y="1142"/>
                    <a:pt x="11743" y="1"/>
                    <a:pt x="10341" y="1"/>
                  </a:cubicBezTo>
                  <a:close/>
                </a:path>
              </a:pathLst>
            </a:custGeom>
            <a:solidFill>
              <a:srgbClr val="B0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12;p33">
              <a:extLst>
                <a:ext uri="{FF2B5EF4-FFF2-40B4-BE49-F238E27FC236}">
                  <a16:creationId xmlns:a16="http://schemas.microsoft.com/office/drawing/2014/main" id="{5CDE934F-7A87-B942-96A8-9D74C75192AD}"/>
                </a:ext>
              </a:extLst>
            </p:cNvPr>
            <p:cNvSpPr/>
            <p:nvPr/>
          </p:nvSpPr>
          <p:spPr>
            <a:xfrm>
              <a:off x="5728025" y="4278900"/>
              <a:ext cx="428175" cy="321325"/>
            </a:xfrm>
            <a:custGeom>
              <a:avLst/>
              <a:gdLst/>
              <a:ahLst/>
              <a:cxnLst/>
              <a:rect l="l" t="t" r="r" b="b"/>
              <a:pathLst>
                <a:path w="17127" h="12853" extrusionOk="0">
                  <a:moveTo>
                    <a:pt x="2513" y="0"/>
                  </a:moveTo>
                  <a:cubicBezTo>
                    <a:pt x="1110" y="0"/>
                    <a:pt x="1" y="1142"/>
                    <a:pt x="1" y="2545"/>
                  </a:cubicBezTo>
                  <a:lnTo>
                    <a:pt x="1" y="10341"/>
                  </a:lnTo>
                  <a:cubicBezTo>
                    <a:pt x="1" y="11744"/>
                    <a:pt x="1110" y="12853"/>
                    <a:pt x="2513" y="12853"/>
                  </a:cubicBezTo>
                  <a:lnTo>
                    <a:pt x="17126" y="12853"/>
                  </a:lnTo>
                  <a:lnTo>
                    <a:pt x="17126" y="0"/>
                  </a:ln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13;p33">
              <a:extLst>
                <a:ext uri="{FF2B5EF4-FFF2-40B4-BE49-F238E27FC236}">
                  <a16:creationId xmlns:a16="http://schemas.microsoft.com/office/drawing/2014/main" id="{36C778F2-6423-A343-ACD1-117372D74350}"/>
                </a:ext>
              </a:extLst>
            </p:cNvPr>
            <p:cNvSpPr/>
            <p:nvPr/>
          </p:nvSpPr>
          <p:spPr>
            <a:xfrm>
              <a:off x="5834875" y="4278900"/>
              <a:ext cx="321325" cy="321325"/>
            </a:xfrm>
            <a:custGeom>
              <a:avLst/>
              <a:gdLst/>
              <a:ahLst/>
              <a:cxnLst/>
              <a:rect l="l" t="t" r="r" b="b"/>
              <a:pathLst>
                <a:path w="12853" h="12853" extrusionOk="0">
                  <a:moveTo>
                    <a:pt x="0" y="0"/>
                  </a:moveTo>
                  <a:lnTo>
                    <a:pt x="0" y="12853"/>
                  </a:lnTo>
                  <a:lnTo>
                    <a:pt x="12852" y="12853"/>
                  </a:lnTo>
                  <a:lnTo>
                    <a:pt x="12852" y="0"/>
                  </a:lnTo>
                  <a:close/>
                </a:path>
              </a:pathLst>
            </a:custGeom>
            <a:solidFill>
              <a:srgbClr val="D14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14;p33">
              <a:extLst>
                <a:ext uri="{FF2B5EF4-FFF2-40B4-BE49-F238E27FC236}">
                  <a16:creationId xmlns:a16="http://schemas.microsoft.com/office/drawing/2014/main" id="{B6F5569D-44D9-E24D-BC42-1505C7F4422F}"/>
                </a:ext>
              </a:extLst>
            </p:cNvPr>
            <p:cNvSpPr/>
            <p:nvPr/>
          </p:nvSpPr>
          <p:spPr>
            <a:xfrm>
              <a:off x="1444225" y="3818150"/>
              <a:ext cx="1368425" cy="544775"/>
            </a:xfrm>
            <a:custGeom>
              <a:avLst/>
              <a:gdLst/>
              <a:ahLst/>
              <a:cxnLst/>
              <a:rect l="l" t="t" r="r" b="b"/>
              <a:pathLst>
                <a:path w="54737" h="21791" extrusionOk="0">
                  <a:moveTo>
                    <a:pt x="54737" y="0"/>
                  </a:moveTo>
                  <a:lnTo>
                    <a:pt x="51410" y="5578"/>
                  </a:lnTo>
                  <a:lnTo>
                    <a:pt x="51410" y="5611"/>
                  </a:lnTo>
                  <a:lnTo>
                    <a:pt x="48050" y="5611"/>
                  </a:lnTo>
                  <a:lnTo>
                    <a:pt x="48050" y="15103"/>
                  </a:lnTo>
                  <a:lnTo>
                    <a:pt x="457" y="15103"/>
                  </a:lnTo>
                  <a:cubicBezTo>
                    <a:pt x="164" y="16180"/>
                    <a:pt x="1" y="17289"/>
                    <a:pt x="1" y="18430"/>
                  </a:cubicBezTo>
                  <a:lnTo>
                    <a:pt x="1" y="21790"/>
                  </a:lnTo>
                  <a:lnTo>
                    <a:pt x="51410" y="21790"/>
                  </a:lnTo>
                  <a:cubicBezTo>
                    <a:pt x="53236" y="21790"/>
                    <a:pt x="54737" y="20290"/>
                    <a:pt x="54737" y="18430"/>
                  </a:cubicBezTo>
                  <a:lnTo>
                    <a:pt x="54737" y="0"/>
                  </a:lnTo>
                  <a:close/>
                </a:path>
              </a:pathLst>
            </a:custGeom>
            <a:solidFill>
              <a:srgbClr val="62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5;p33">
              <a:extLst>
                <a:ext uri="{FF2B5EF4-FFF2-40B4-BE49-F238E27FC236}">
                  <a16:creationId xmlns:a16="http://schemas.microsoft.com/office/drawing/2014/main" id="{9FE1CDB4-D706-4B41-8FCD-CAA0C6D09DFD}"/>
                </a:ext>
              </a:extLst>
            </p:cNvPr>
            <p:cNvSpPr/>
            <p:nvPr/>
          </p:nvSpPr>
          <p:spPr>
            <a:xfrm>
              <a:off x="5006325" y="238125"/>
              <a:ext cx="158225" cy="1014500"/>
            </a:xfrm>
            <a:custGeom>
              <a:avLst/>
              <a:gdLst/>
              <a:ahLst/>
              <a:cxnLst/>
              <a:rect l="l" t="t" r="r" b="b"/>
              <a:pathLst>
                <a:path w="6329" h="40580" extrusionOk="0">
                  <a:moveTo>
                    <a:pt x="3164" y="0"/>
                  </a:moveTo>
                  <a:cubicBezTo>
                    <a:pt x="1403" y="0"/>
                    <a:pt x="0" y="1403"/>
                    <a:pt x="0" y="3164"/>
                  </a:cubicBezTo>
                  <a:lnTo>
                    <a:pt x="0" y="37415"/>
                  </a:lnTo>
                  <a:cubicBezTo>
                    <a:pt x="0" y="39176"/>
                    <a:pt x="1403" y="40579"/>
                    <a:pt x="3164" y="40579"/>
                  </a:cubicBezTo>
                  <a:cubicBezTo>
                    <a:pt x="4893" y="40579"/>
                    <a:pt x="6329" y="39176"/>
                    <a:pt x="6329" y="37415"/>
                  </a:cubicBezTo>
                  <a:lnTo>
                    <a:pt x="6329" y="3164"/>
                  </a:lnTo>
                  <a:cubicBezTo>
                    <a:pt x="6329" y="1403"/>
                    <a:pt x="4893" y="0"/>
                    <a:pt x="3164" y="0"/>
                  </a:cubicBezTo>
                  <a:close/>
                </a:path>
              </a:pathLst>
            </a:custGeom>
            <a:solidFill>
              <a:srgbClr val="F7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16;p33">
              <a:extLst>
                <a:ext uri="{FF2B5EF4-FFF2-40B4-BE49-F238E27FC236}">
                  <a16:creationId xmlns:a16="http://schemas.microsoft.com/office/drawing/2014/main" id="{1998BA59-EED7-544D-978C-F93602F1C3F5}"/>
                </a:ext>
              </a:extLst>
            </p:cNvPr>
            <p:cNvSpPr/>
            <p:nvPr/>
          </p:nvSpPr>
          <p:spPr>
            <a:xfrm>
              <a:off x="4471350" y="666250"/>
              <a:ext cx="264250" cy="158225"/>
            </a:xfrm>
            <a:custGeom>
              <a:avLst/>
              <a:gdLst/>
              <a:ahLst/>
              <a:cxnLst/>
              <a:rect l="l" t="t" r="r" b="b"/>
              <a:pathLst>
                <a:path w="10570" h="6329" extrusionOk="0">
                  <a:moveTo>
                    <a:pt x="3132" y="0"/>
                  </a:moveTo>
                  <a:cubicBezTo>
                    <a:pt x="1403" y="0"/>
                    <a:pt x="1" y="1436"/>
                    <a:pt x="1" y="3165"/>
                  </a:cubicBezTo>
                  <a:cubicBezTo>
                    <a:pt x="1" y="4893"/>
                    <a:pt x="1403" y="6329"/>
                    <a:pt x="3132" y="6329"/>
                  </a:cubicBezTo>
                  <a:lnTo>
                    <a:pt x="7438" y="6329"/>
                  </a:lnTo>
                  <a:cubicBezTo>
                    <a:pt x="9167" y="6329"/>
                    <a:pt x="10570" y="4893"/>
                    <a:pt x="10570" y="3165"/>
                  </a:cubicBezTo>
                  <a:cubicBezTo>
                    <a:pt x="10570" y="1436"/>
                    <a:pt x="9167" y="0"/>
                    <a:pt x="7438" y="0"/>
                  </a:cubicBez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17;p33">
              <a:extLst>
                <a:ext uri="{FF2B5EF4-FFF2-40B4-BE49-F238E27FC236}">
                  <a16:creationId xmlns:a16="http://schemas.microsoft.com/office/drawing/2014/main" id="{CD895B25-B756-3C40-A05D-28D42D49862A}"/>
                </a:ext>
              </a:extLst>
            </p:cNvPr>
            <p:cNvSpPr/>
            <p:nvPr/>
          </p:nvSpPr>
          <p:spPr>
            <a:xfrm>
              <a:off x="3292975" y="4200600"/>
              <a:ext cx="371875" cy="157425"/>
            </a:xfrm>
            <a:custGeom>
              <a:avLst/>
              <a:gdLst/>
              <a:ahLst/>
              <a:cxnLst/>
              <a:rect l="l" t="t" r="r" b="b"/>
              <a:pathLst>
                <a:path w="14875" h="6297" extrusionOk="0">
                  <a:moveTo>
                    <a:pt x="3164" y="1"/>
                  </a:moveTo>
                  <a:cubicBezTo>
                    <a:pt x="1403" y="1"/>
                    <a:pt x="0" y="1404"/>
                    <a:pt x="0" y="3132"/>
                  </a:cubicBezTo>
                  <a:cubicBezTo>
                    <a:pt x="0" y="4894"/>
                    <a:pt x="1403" y="6297"/>
                    <a:pt x="3164" y="6297"/>
                  </a:cubicBezTo>
                  <a:lnTo>
                    <a:pt x="11711" y="6297"/>
                  </a:lnTo>
                  <a:cubicBezTo>
                    <a:pt x="13472" y="6297"/>
                    <a:pt x="14875" y="4894"/>
                    <a:pt x="14875" y="3132"/>
                  </a:cubicBezTo>
                  <a:cubicBezTo>
                    <a:pt x="14875" y="1404"/>
                    <a:pt x="13472" y="1"/>
                    <a:pt x="11711" y="1"/>
                  </a:cubicBezTo>
                  <a:close/>
                </a:path>
              </a:pathLst>
            </a:custGeom>
            <a:solidFill>
              <a:srgbClr val="62BC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145;p25">
            <a:extLst>
              <a:ext uri="{FF2B5EF4-FFF2-40B4-BE49-F238E27FC236}">
                <a16:creationId xmlns:a16="http://schemas.microsoft.com/office/drawing/2014/main" id="{17D7D93A-71DC-294F-8C40-235610489A88}"/>
              </a:ext>
            </a:extLst>
          </p:cNvPr>
          <p:cNvSpPr txBox="1">
            <a:spLocks/>
          </p:cNvSpPr>
          <p:nvPr/>
        </p:nvSpPr>
        <p:spPr>
          <a:xfrm>
            <a:off x="4848259" y="3875309"/>
            <a:ext cx="1780377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4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n-HK" dirty="0"/>
              <a:t>Remove</a:t>
            </a:r>
          </a:p>
          <a:p>
            <a:pPr marL="0" indent="0"/>
            <a:r>
              <a:rPr lang="en-HK" dirty="0"/>
              <a:t>Outlier</a:t>
            </a:r>
          </a:p>
        </p:txBody>
      </p:sp>
      <p:sp>
        <p:nvSpPr>
          <p:cNvPr id="215" name="Google Shape;145;p25">
            <a:extLst>
              <a:ext uri="{FF2B5EF4-FFF2-40B4-BE49-F238E27FC236}">
                <a16:creationId xmlns:a16="http://schemas.microsoft.com/office/drawing/2014/main" id="{0D44DFB5-AA78-4742-B58B-35C6FF60A78E}"/>
              </a:ext>
            </a:extLst>
          </p:cNvPr>
          <p:cNvSpPr txBox="1">
            <a:spLocks/>
          </p:cNvSpPr>
          <p:nvPr/>
        </p:nvSpPr>
        <p:spPr>
          <a:xfrm>
            <a:off x="4815732" y="2352583"/>
            <a:ext cx="1780377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4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" dirty="0">
                <a:solidFill>
                  <a:srgbClr val="FFC000"/>
                </a:solidFill>
              </a:rPr>
              <a:t>One Hot Encoding</a:t>
            </a:r>
          </a:p>
        </p:txBody>
      </p:sp>
      <p:sp>
        <p:nvSpPr>
          <p:cNvPr id="216" name="Google Shape;145;p25">
            <a:extLst>
              <a:ext uri="{FF2B5EF4-FFF2-40B4-BE49-F238E27FC236}">
                <a16:creationId xmlns:a16="http://schemas.microsoft.com/office/drawing/2014/main" id="{70DCDFAC-04D7-154E-9AFF-3A56A1FAE301}"/>
              </a:ext>
            </a:extLst>
          </p:cNvPr>
          <p:cNvSpPr txBox="1">
            <a:spLocks/>
          </p:cNvSpPr>
          <p:nvPr/>
        </p:nvSpPr>
        <p:spPr>
          <a:xfrm>
            <a:off x="2891474" y="3884296"/>
            <a:ext cx="1780377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4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n-HK" dirty="0">
                <a:solidFill>
                  <a:srgbClr val="FFC000"/>
                </a:solidFill>
              </a:rPr>
              <a:t>Split train </a:t>
            </a:r>
          </a:p>
          <a:p>
            <a:pPr marL="0" indent="0"/>
            <a:r>
              <a:rPr lang="en-HK" dirty="0">
                <a:solidFill>
                  <a:srgbClr val="FFC000"/>
                </a:solidFill>
              </a:rPr>
              <a:t>&amp; test data</a:t>
            </a:r>
          </a:p>
        </p:txBody>
      </p:sp>
      <p:sp>
        <p:nvSpPr>
          <p:cNvPr id="217" name="Google Shape;145;p25">
            <a:extLst>
              <a:ext uri="{FF2B5EF4-FFF2-40B4-BE49-F238E27FC236}">
                <a16:creationId xmlns:a16="http://schemas.microsoft.com/office/drawing/2014/main" id="{7517B333-1586-584E-9A8A-670BC56F477D}"/>
              </a:ext>
            </a:extLst>
          </p:cNvPr>
          <p:cNvSpPr txBox="1">
            <a:spLocks/>
          </p:cNvSpPr>
          <p:nvPr/>
        </p:nvSpPr>
        <p:spPr>
          <a:xfrm>
            <a:off x="6592551" y="2362108"/>
            <a:ext cx="1780377" cy="51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4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dvent Pro"/>
              <a:buNone/>
              <a:defRPr sz="11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n-HK" dirty="0"/>
              <a:t>Drop All the</a:t>
            </a:r>
          </a:p>
          <a:p>
            <a:pPr marL="0" indent="0"/>
            <a:r>
              <a:rPr lang="en-HK" dirty="0"/>
              <a:t>Categorical columns</a:t>
            </a:r>
          </a:p>
        </p:txBody>
      </p:sp>
      <p:sp>
        <p:nvSpPr>
          <p:cNvPr id="218" name="Google Shape;119;p23">
            <a:extLst>
              <a:ext uri="{FF2B5EF4-FFF2-40B4-BE49-F238E27FC236}">
                <a16:creationId xmlns:a16="http://schemas.microsoft.com/office/drawing/2014/main" id="{23F9CD1B-61C0-014C-8269-F09E9545DC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772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s" dirty="0">
                <a:solidFill>
                  <a:schemeClr val="bg1">
                    <a:lumMod val="95000"/>
                  </a:schemeClr>
                </a:solidFill>
              </a:rPr>
              <a:t>03</a:t>
            </a:r>
          </a:p>
        </p:txBody>
      </p:sp>
      <p:sp>
        <p:nvSpPr>
          <p:cNvPr id="219" name="4-point Star 218">
            <a:extLst>
              <a:ext uri="{FF2B5EF4-FFF2-40B4-BE49-F238E27FC236}">
                <a16:creationId xmlns:a16="http://schemas.microsoft.com/office/drawing/2014/main" id="{E17E89EA-E68C-D14C-BFE3-ECE0DEDF8D19}"/>
              </a:ext>
            </a:extLst>
          </p:cNvPr>
          <p:cNvSpPr/>
          <p:nvPr/>
        </p:nvSpPr>
        <p:spPr>
          <a:xfrm flipH="1">
            <a:off x="4038704" y="229254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4-point Star 219">
            <a:extLst>
              <a:ext uri="{FF2B5EF4-FFF2-40B4-BE49-F238E27FC236}">
                <a16:creationId xmlns:a16="http://schemas.microsoft.com/office/drawing/2014/main" id="{8C39248F-D159-AB46-9B82-0477C6CC6A98}"/>
              </a:ext>
            </a:extLst>
          </p:cNvPr>
          <p:cNvSpPr/>
          <p:nvPr/>
        </p:nvSpPr>
        <p:spPr>
          <a:xfrm flipH="1">
            <a:off x="6159106" y="474185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4-point Star 220">
            <a:extLst>
              <a:ext uri="{FF2B5EF4-FFF2-40B4-BE49-F238E27FC236}">
                <a16:creationId xmlns:a16="http://schemas.microsoft.com/office/drawing/2014/main" id="{138047E2-0361-C34F-B629-DB3D11B0DD77}"/>
              </a:ext>
            </a:extLst>
          </p:cNvPr>
          <p:cNvSpPr/>
          <p:nvPr/>
        </p:nvSpPr>
        <p:spPr>
          <a:xfrm flipH="1">
            <a:off x="4331687" y="908062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 animBg="1"/>
      <p:bldP spid="220" grpId="0" animBg="1"/>
      <p:bldP spid="2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-point Star 2">
            <a:extLst>
              <a:ext uri="{FF2B5EF4-FFF2-40B4-BE49-F238E27FC236}">
                <a16:creationId xmlns:a16="http://schemas.microsoft.com/office/drawing/2014/main" id="{582A012B-9558-DC4E-93FE-F2A5683FC64F}"/>
              </a:ext>
            </a:extLst>
          </p:cNvPr>
          <p:cNvSpPr/>
          <p:nvPr/>
        </p:nvSpPr>
        <p:spPr>
          <a:xfrm flipH="1">
            <a:off x="964901" y="975666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4-point Star 7">
            <a:extLst>
              <a:ext uri="{FF2B5EF4-FFF2-40B4-BE49-F238E27FC236}">
                <a16:creationId xmlns:a16="http://schemas.microsoft.com/office/drawing/2014/main" id="{CEEB663A-7CB4-E947-879D-32A25D69D4C9}"/>
              </a:ext>
            </a:extLst>
          </p:cNvPr>
          <p:cNvSpPr/>
          <p:nvPr/>
        </p:nvSpPr>
        <p:spPr>
          <a:xfrm flipH="1">
            <a:off x="9194170" y="4981394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4-point Star 10">
            <a:extLst>
              <a:ext uri="{FF2B5EF4-FFF2-40B4-BE49-F238E27FC236}">
                <a16:creationId xmlns:a16="http://schemas.microsoft.com/office/drawing/2014/main" id="{059373D3-3483-0541-925A-41466D6A290F}"/>
              </a:ext>
            </a:extLst>
          </p:cNvPr>
          <p:cNvSpPr/>
          <p:nvPr/>
        </p:nvSpPr>
        <p:spPr>
          <a:xfrm flipH="1">
            <a:off x="1297171" y="1083473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239;p29">
            <a:extLst>
              <a:ext uri="{FF2B5EF4-FFF2-40B4-BE49-F238E27FC236}">
                <a16:creationId xmlns:a16="http://schemas.microsoft.com/office/drawing/2014/main" id="{F44ECA20-0200-B542-8259-C595F99B9460}"/>
              </a:ext>
            </a:extLst>
          </p:cNvPr>
          <p:cNvSpPr txBox="1">
            <a:spLocks/>
          </p:cNvSpPr>
          <p:nvPr/>
        </p:nvSpPr>
        <p:spPr>
          <a:xfrm flipH="1">
            <a:off x="847724" y="152459"/>
            <a:ext cx="7024591" cy="68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Squada One"/>
              <a:buNone/>
              <a:defRPr sz="60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HK" sz="4000" dirty="0"/>
              <a:t>MODELS CREATION &amp; COMPARISON 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28FE635-785E-C24C-8BA8-356BF89095F7}"/>
              </a:ext>
            </a:extLst>
          </p:cNvPr>
          <p:cNvGrpSpPr/>
          <p:nvPr/>
        </p:nvGrpSpPr>
        <p:grpSpPr>
          <a:xfrm>
            <a:off x="1064191" y="1444148"/>
            <a:ext cx="1346886" cy="1346886"/>
            <a:chOff x="4328982" y="2168610"/>
            <a:chExt cx="2261289" cy="2261288"/>
          </a:xfrm>
        </p:grpSpPr>
        <p:sp>
          <p:nvSpPr>
            <p:cNvPr id="96" name="Circle: Hollow 4">
              <a:extLst>
                <a:ext uri="{FF2B5EF4-FFF2-40B4-BE49-F238E27FC236}">
                  <a16:creationId xmlns:a16="http://schemas.microsoft.com/office/drawing/2014/main" id="{1BC09D7E-14A3-334A-B4F0-FE25B8D7B5E7}"/>
                </a:ext>
              </a:extLst>
            </p:cNvPr>
            <p:cNvSpPr/>
            <p:nvPr/>
          </p:nvSpPr>
          <p:spPr>
            <a:xfrm>
              <a:off x="4328983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Freeform: Shape 7">
              <a:extLst>
                <a:ext uri="{FF2B5EF4-FFF2-40B4-BE49-F238E27FC236}">
                  <a16:creationId xmlns:a16="http://schemas.microsoft.com/office/drawing/2014/main" id="{DBE4A0CC-F6A6-7447-BFC4-99E4E09180CC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1C472AC4-87A4-054C-98C3-403A4A7C5016}"/>
              </a:ext>
            </a:extLst>
          </p:cNvPr>
          <p:cNvSpPr/>
          <p:nvPr/>
        </p:nvSpPr>
        <p:spPr>
          <a:xfrm>
            <a:off x="947940" y="2109743"/>
            <a:ext cx="1595574" cy="889685"/>
          </a:xfrm>
          <a:prstGeom prst="rect">
            <a:avLst/>
          </a:prstGeom>
          <a:solidFill>
            <a:srgbClr val="F9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9B8885A-CA0F-F64D-82FC-EEEEAE07FDA6}"/>
              </a:ext>
            </a:extLst>
          </p:cNvPr>
          <p:cNvGrpSpPr/>
          <p:nvPr/>
        </p:nvGrpSpPr>
        <p:grpSpPr>
          <a:xfrm>
            <a:off x="194789" y="1802630"/>
            <a:ext cx="3101876" cy="697974"/>
            <a:chOff x="-235758" y="3579018"/>
            <a:chExt cx="3101876" cy="69797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B898B98-9B60-4E46-A7A5-6898C31CE441}"/>
                </a:ext>
              </a:extLst>
            </p:cNvPr>
            <p:cNvSpPr txBox="1"/>
            <p:nvPr/>
          </p:nvSpPr>
          <p:spPr>
            <a:xfrm>
              <a:off x="736257" y="3579018"/>
              <a:ext cx="1210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Tw Cen MT" panose="020B0602020104020603" pitchFamily="34" charset="0"/>
                </a:rPr>
                <a:t>84%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5D59BC7-DAFC-A543-A1C0-B87A090A787A}"/>
                </a:ext>
              </a:extLst>
            </p:cNvPr>
            <p:cNvSpPr txBox="1"/>
            <p:nvPr/>
          </p:nvSpPr>
          <p:spPr>
            <a:xfrm>
              <a:off x="-235758" y="3969215"/>
              <a:ext cx="3101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C00000"/>
                  </a:solidFill>
                  <a:latin typeface="Tw Cen MT" panose="020B0602020104020603" pitchFamily="34" charset="0"/>
                </a:rPr>
                <a:t>XGBoost</a:t>
              </a:r>
              <a:endParaRPr lang="en-US" b="1" dirty="0">
                <a:solidFill>
                  <a:srgbClr val="C0000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5299EF8-8F32-DC4E-B3D9-A743726B0F6E}"/>
              </a:ext>
            </a:extLst>
          </p:cNvPr>
          <p:cNvGrpSpPr/>
          <p:nvPr/>
        </p:nvGrpSpPr>
        <p:grpSpPr>
          <a:xfrm>
            <a:off x="2954352" y="1436160"/>
            <a:ext cx="1346886" cy="1346886"/>
            <a:chOff x="4328982" y="2168610"/>
            <a:chExt cx="2261288" cy="2261288"/>
          </a:xfrm>
        </p:grpSpPr>
        <p:sp>
          <p:nvSpPr>
            <p:cNvPr id="104" name="Circle: Hollow 4">
              <a:extLst>
                <a:ext uri="{FF2B5EF4-FFF2-40B4-BE49-F238E27FC236}">
                  <a16:creationId xmlns:a16="http://schemas.microsoft.com/office/drawing/2014/main" id="{B46716F2-894C-7C4B-992F-FC6B5E99ACF5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Freeform: Shape 7">
              <a:extLst>
                <a:ext uri="{FF2B5EF4-FFF2-40B4-BE49-F238E27FC236}">
                  <a16:creationId xmlns:a16="http://schemas.microsoft.com/office/drawing/2014/main" id="{911EC826-D56B-3247-817C-BD0258BA8455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E5C6078-FF33-574E-AA56-B9A89A6B0881}"/>
              </a:ext>
            </a:extLst>
          </p:cNvPr>
          <p:cNvSpPr/>
          <p:nvPr/>
        </p:nvSpPr>
        <p:spPr>
          <a:xfrm>
            <a:off x="2834647" y="2109673"/>
            <a:ext cx="1595574" cy="889685"/>
          </a:xfrm>
          <a:prstGeom prst="rect">
            <a:avLst/>
          </a:prstGeom>
          <a:solidFill>
            <a:srgbClr val="F9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30C7BCF-D0C7-5A4D-8919-13369450BC99}"/>
              </a:ext>
            </a:extLst>
          </p:cNvPr>
          <p:cNvGrpSpPr/>
          <p:nvPr/>
        </p:nvGrpSpPr>
        <p:grpSpPr>
          <a:xfrm>
            <a:off x="2081496" y="1802560"/>
            <a:ext cx="3101876" cy="930042"/>
            <a:chOff x="-235758" y="3579018"/>
            <a:chExt cx="3101876" cy="93004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C4A9C72-84A6-9341-8262-3BA6DD7327ED}"/>
                </a:ext>
              </a:extLst>
            </p:cNvPr>
            <p:cNvSpPr txBox="1"/>
            <p:nvPr/>
          </p:nvSpPr>
          <p:spPr>
            <a:xfrm>
              <a:off x="736257" y="3579018"/>
              <a:ext cx="1210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Tw Cen MT" panose="020B0602020104020603" pitchFamily="34" charset="0"/>
                </a:rPr>
                <a:t>82%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F293ED5-5131-FF4A-BE5A-C1935CEDDC26}"/>
                </a:ext>
              </a:extLst>
            </p:cNvPr>
            <p:cNvSpPr txBox="1"/>
            <p:nvPr/>
          </p:nvSpPr>
          <p:spPr>
            <a:xfrm>
              <a:off x="-235758" y="3985840"/>
              <a:ext cx="3101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Tw Cen MT" panose="020B0602020104020603" pitchFamily="34" charset="0"/>
                </a:rPr>
                <a:t>Random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Tw Cen MT" panose="020B0602020104020603" pitchFamily="34" charset="0"/>
                </a:rPr>
                <a:t>Forest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880817C-1B2D-CF4F-A16F-6F29D7646DDE}"/>
              </a:ext>
            </a:extLst>
          </p:cNvPr>
          <p:cNvGrpSpPr/>
          <p:nvPr/>
        </p:nvGrpSpPr>
        <p:grpSpPr>
          <a:xfrm>
            <a:off x="4831467" y="1436160"/>
            <a:ext cx="1346886" cy="1346886"/>
            <a:chOff x="4328982" y="2168610"/>
            <a:chExt cx="2261288" cy="2261288"/>
          </a:xfrm>
        </p:grpSpPr>
        <p:sp>
          <p:nvSpPr>
            <p:cNvPr id="114" name="Circle: Hollow 4">
              <a:extLst>
                <a:ext uri="{FF2B5EF4-FFF2-40B4-BE49-F238E27FC236}">
                  <a16:creationId xmlns:a16="http://schemas.microsoft.com/office/drawing/2014/main" id="{12E0BBB0-2E27-8343-B4C9-6AE15E835D1A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Freeform: Shape 7">
              <a:extLst>
                <a:ext uri="{FF2B5EF4-FFF2-40B4-BE49-F238E27FC236}">
                  <a16:creationId xmlns:a16="http://schemas.microsoft.com/office/drawing/2014/main" id="{BBA6F7C7-D49D-7943-80F0-DB0FB25D2E4C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7870958-69C4-0642-A727-313A6898D708}"/>
              </a:ext>
            </a:extLst>
          </p:cNvPr>
          <p:cNvSpPr/>
          <p:nvPr/>
        </p:nvSpPr>
        <p:spPr>
          <a:xfrm>
            <a:off x="4721354" y="2109603"/>
            <a:ext cx="1595574" cy="889685"/>
          </a:xfrm>
          <a:prstGeom prst="rect">
            <a:avLst/>
          </a:prstGeom>
          <a:solidFill>
            <a:srgbClr val="F9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088C508-B96E-0D44-B629-A1F57DF3A26D}"/>
              </a:ext>
            </a:extLst>
          </p:cNvPr>
          <p:cNvGrpSpPr/>
          <p:nvPr/>
        </p:nvGrpSpPr>
        <p:grpSpPr>
          <a:xfrm>
            <a:off x="3968203" y="1802490"/>
            <a:ext cx="3101876" cy="697974"/>
            <a:chOff x="-235758" y="3579018"/>
            <a:chExt cx="3101876" cy="697974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BB966F6-226B-7941-A386-A95D7C4A1391}"/>
                </a:ext>
              </a:extLst>
            </p:cNvPr>
            <p:cNvSpPr txBox="1"/>
            <p:nvPr/>
          </p:nvSpPr>
          <p:spPr>
            <a:xfrm>
              <a:off x="736257" y="3579018"/>
              <a:ext cx="1210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C000"/>
                  </a:solidFill>
                  <a:latin typeface="Tw Cen MT" panose="020B0602020104020603" pitchFamily="34" charset="0"/>
                </a:rPr>
                <a:t>77%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4C77DE0-8761-1D43-BDAD-C2BBFABA6860}"/>
                </a:ext>
              </a:extLst>
            </p:cNvPr>
            <p:cNvSpPr txBox="1"/>
            <p:nvPr/>
          </p:nvSpPr>
          <p:spPr>
            <a:xfrm>
              <a:off x="-235758" y="3969215"/>
              <a:ext cx="3101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  <a:latin typeface="Tw Cen MT" panose="020B0602020104020603" pitchFamily="34" charset="0"/>
                </a:rPr>
                <a:t>Ada Boost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95E80CB-5561-2446-A22B-F025DE1E66D7}"/>
              </a:ext>
            </a:extLst>
          </p:cNvPr>
          <p:cNvGrpSpPr/>
          <p:nvPr/>
        </p:nvGrpSpPr>
        <p:grpSpPr>
          <a:xfrm>
            <a:off x="6786678" y="1443512"/>
            <a:ext cx="1346886" cy="1346886"/>
            <a:chOff x="4328982" y="2168610"/>
            <a:chExt cx="2261288" cy="2261288"/>
          </a:xfrm>
        </p:grpSpPr>
        <p:sp>
          <p:nvSpPr>
            <p:cNvPr id="121" name="Circle: Hollow 4">
              <a:extLst>
                <a:ext uri="{FF2B5EF4-FFF2-40B4-BE49-F238E27FC236}">
                  <a16:creationId xmlns:a16="http://schemas.microsoft.com/office/drawing/2014/main" id="{0BAB69F5-557E-F04A-A3B5-D899732E3C55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Freeform: Shape 7">
              <a:extLst>
                <a:ext uri="{FF2B5EF4-FFF2-40B4-BE49-F238E27FC236}">
                  <a16:creationId xmlns:a16="http://schemas.microsoft.com/office/drawing/2014/main" id="{F447C3DB-7684-9D4A-B801-CD2A25DE6365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F828B3A-4D26-834F-959A-0E868331603F}"/>
              </a:ext>
            </a:extLst>
          </p:cNvPr>
          <p:cNvSpPr/>
          <p:nvPr/>
        </p:nvSpPr>
        <p:spPr>
          <a:xfrm>
            <a:off x="6687769" y="2109603"/>
            <a:ext cx="1595574" cy="889685"/>
          </a:xfrm>
          <a:prstGeom prst="rect">
            <a:avLst/>
          </a:prstGeom>
          <a:solidFill>
            <a:srgbClr val="F9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1E9C129-48DB-8648-A27E-17E2C57D30B9}"/>
              </a:ext>
            </a:extLst>
          </p:cNvPr>
          <p:cNvGrpSpPr/>
          <p:nvPr/>
        </p:nvGrpSpPr>
        <p:grpSpPr>
          <a:xfrm>
            <a:off x="5934618" y="1802490"/>
            <a:ext cx="3101876" cy="921730"/>
            <a:chOff x="-235758" y="3579018"/>
            <a:chExt cx="3101876" cy="92173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48CA222-B3C5-9D49-84FD-C0192F9BF1D8}"/>
                </a:ext>
              </a:extLst>
            </p:cNvPr>
            <p:cNvSpPr txBox="1"/>
            <p:nvPr/>
          </p:nvSpPr>
          <p:spPr>
            <a:xfrm>
              <a:off x="736257" y="3579018"/>
              <a:ext cx="1210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77%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272DF42-1C0D-B045-BEBD-8D2B7F3A2475}"/>
                </a:ext>
              </a:extLst>
            </p:cNvPr>
            <p:cNvSpPr txBox="1"/>
            <p:nvPr/>
          </p:nvSpPr>
          <p:spPr>
            <a:xfrm>
              <a:off x="-235758" y="3977528"/>
              <a:ext cx="3101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Linear</a:t>
              </a:r>
            </a:p>
            <a:p>
              <a:pPr algn="ctr"/>
              <a:r>
                <a:rPr lang="en-US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AE5D29A-BE1E-B742-90B6-49493B318797}"/>
              </a:ext>
            </a:extLst>
          </p:cNvPr>
          <p:cNvGrpSpPr/>
          <p:nvPr/>
        </p:nvGrpSpPr>
        <p:grpSpPr>
          <a:xfrm>
            <a:off x="1061447" y="3004116"/>
            <a:ext cx="1346886" cy="1346886"/>
            <a:chOff x="4328982" y="2168610"/>
            <a:chExt cx="2261288" cy="2261288"/>
          </a:xfrm>
        </p:grpSpPr>
        <p:sp>
          <p:nvSpPr>
            <p:cNvPr id="172" name="Circle: Hollow 4">
              <a:extLst>
                <a:ext uri="{FF2B5EF4-FFF2-40B4-BE49-F238E27FC236}">
                  <a16:creationId xmlns:a16="http://schemas.microsoft.com/office/drawing/2014/main" id="{CE5F9674-A363-514D-B4BC-8DCA0E82819D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7">
              <a:extLst>
                <a:ext uri="{FF2B5EF4-FFF2-40B4-BE49-F238E27FC236}">
                  <a16:creationId xmlns:a16="http://schemas.microsoft.com/office/drawing/2014/main" id="{242CBF1E-B21E-6B42-B18B-C357B6952CDF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B5603D9-0BB1-564A-A384-5DB54C5D2820}"/>
              </a:ext>
            </a:extLst>
          </p:cNvPr>
          <p:cNvSpPr/>
          <p:nvPr/>
        </p:nvSpPr>
        <p:spPr>
          <a:xfrm>
            <a:off x="947940" y="3678592"/>
            <a:ext cx="1595574" cy="889685"/>
          </a:xfrm>
          <a:prstGeom prst="rect">
            <a:avLst/>
          </a:prstGeom>
          <a:solidFill>
            <a:srgbClr val="F9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6921F83-9373-2C47-A6BD-6D9EC8D8BDD5}"/>
              </a:ext>
            </a:extLst>
          </p:cNvPr>
          <p:cNvGrpSpPr/>
          <p:nvPr/>
        </p:nvGrpSpPr>
        <p:grpSpPr>
          <a:xfrm>
            <a:off x="194789" y="3371479"/>
            <a:ext cx="3101876" cy="913417"/>
            <a:chOff x="-235758" y="3579018"/>
            <a:chExt cx="3101876" cy="913417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43B2941-B906-8943-89FA-45CB7C18C3FB}"/>
                </a:ext>
              </a:extLst>
            </p:cNvPr>
            <p:cNvSpPr txBox="1"/>
            <p:nvPr/>
          </p:nvSpPr>
          <p:spPr>
            <a:xfrm>
              <a:off x="736257" y="3579018"/>
              <a:ext cx="1210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76%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AABAB6D-7AC8-974C-83AA-0E01760A04F2}"/>
                </a:ext>
              </a:extLst>
            </p:cNvPr>
            <p:cNvSpPr txBox="1"/>
            <p:nvPr/>
          </p:nvSpPr>
          <p:spPr>
            <a:xfrm>
              <a:off x="-235758" y="3969215"/>
              <a:ext cx="3101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Logistic </a:t>
              </a:r>
            </a:p>
            <a:p>
              <a:pPr algn="ctr"/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Regression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DD1F17F-08B1-854E-B7FF-BDE93DDCB3EE}"/>
              </a:ext>
            </a:extLst>
          </p:cNvPr>
          <p:cNvGrpSpPr/>
          <p:nvPr/>
        </p:nvGrpSpPr>
        <p:grpSpPr>
          <a:xfrm>
            <a:off x="2901786" y="3014594"/>
            <a:ext cx="1346886" cy="1346886"/>
            <a:chOff x="4328982" y="2168610"/>
            <a:chExt cx="2261288" cy="2261288"/>
          </a:xfrm>
        </p:grpSpPr>
        <p:sp>
          <p:nvSpPr>
            <p:cNvPr id="179" name="Circle: Hollow 4">
              <a:extLst>
                <a:ext uri="{FF2B5EF4-FFF2-40B4-BE49-F238E27FC236}">
                  <a16:creationId xmlns:a16="http://schemas.microsoft.com/office/drawing/2014/main" id="{D291410D-7BCB-214C-B8B1-8D494A03E886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7">
              <a:extLst>
                <a:ext uri="{FF2B5EF4-FFF2-40B4-BE49-F238E27FC236}">
                  <a16:creationId xmlns:a16="http://schemas.microsoft.com/office/drawing/2014/main" id="{2A2B6BF2-618E-B542-A455-52B72953E61C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BDFFDD8-DF18-C940-BA45-F9835EAFEAE6}"/>
              </a:ext>
            </a:extLst>
          </p:cNvPr>
          <p:cNvSpPr/>
          <p:nvPr/>
        </p:nvSpPr>
        <p:spPr>
          <a:xfrm>
            <a:off x="2790011" y="3678592"/>
            <a:ext cx="1595574" cy="889685"/>
          </a:xfrm>
          <a:prstGeom prst="rect">
            <a:avLst/>
          </a:prstGeom>
          <a:solidFill>
            <a:srgbClr val="F9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0A959EB-D1CC-604A-B476-5CB62CE2B567}"/>
              </a:ext>
            </a:extLst>
          </p:cNvPr>
          <p:cNvGrpSpPr/>
          <p:nvPr/>
        </p:nvGrpSpPr>
        <p:grpSpPr>
          <a:xfrm>
            <a:off x="2036860" y="3371479"/>
            <a:ext cx="3101876" cy="930041"/>
            <a:chOff x="-235758" y="3579018"/>
            <a:chExt cx="3101876" cy="930041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4902D5F-1853-FD4B-A1C0-5EEF2ACC1C23}"/>
                </a:ext>
              </a:extLst>
            </p:cNvPr>
            <p:cNvSpPr txBox="1"/>
            <p:nvPr/>
          </p:nvSpPr>
          <p:spPr>
            <a:xfrm>
              <a:off x="736257" y="3579018"/>
              <a:ext cx="1210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B050"/>
                  </a:solidFill>
                  <a:latin typeface="Tw Cen MT" panose="020B0602020104020603" pitchFamily="34" charset="0"/>
                </a:rPr>
                <a:t>76%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75A8ADDD-1627-0047-858D-0FC7891B8554}"/>
                </a:ext>
              </a:extLst>
            </p:cNvPr>
            <p:cNvSpPr txBox="1"/>
            <p:nvPr/>
          </p:nvSpPr>
          <p:spPr>
            <a:xfrm>
              <a:off x="-235758" y="3985839"/>
              <a:ext cx="3101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  <a:latin typeface="Tw Cen MT" panose="020B0602020104020603" pitchFamily="34" charset="0"/>
                </a:rPr>
                <a:t>Decision</a:t>
              </a:r>
            </a:p>
            <a:p>
              <a:pPr algn="ctr"/>
              <a:r>
                <a:rPr lang="en-US" b="1" dirty="0">
                  <a:solidFill>
                    <a:srgbClr val="00B050"/>
                  </a:solidFill>
                  <a:latin typeface="Tw Cen MT" panose="020B0602020104020603" pitchFamily="34" charset="0"/>
                </a:rPr>
                <a:t>Tree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E0C813A-0BEC-3148-9D6A-4BFA218012E2}"/>
              </a:ext>
            </a:extLst>
          </p:cNvPr>
          <p:cNvGrpSpPr/>
          <p:nvPr/>
        </p:nvGrpSpPr>
        <p:grpSpPr>
          <a:xfrm>
            <a:off x="4838133" y="3005887"/>
            <a:ext cx="1346886" cy="1346886"/>
            <a:chOff x="4328982" y="2168610"/>
            <a:chExt cx="2261288" cy="2261288"/>
          </a:xfrm>
        </p:grpSpPr>
        <p:sp>
          <p:nvSpPr>
            <p:cNvPr id="186" name="Circle: Hollow 4">
              <a:extLst>
                <a:ext uri="{FF2B5EF4-FFF2-40B4-BE49-F238E27FC236}">
                  <a16:creationId xmlns:a16="http://schemas.microsoft.com/office/drawing/2014/main" id="{2B5406D6-99EA-404F-80E7-7AAF65B5A45F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Freeform: Shape 7">
              <a:extLst>
                <a:ext uri="{FF2B5EF4-FFF2-40B4-BE49-F238E27FC236}">
                  <a16:creationId xmlns:a16="http://schemas.microsoft.com/office/drawing/2014/main" id="{A502E07D-C649-7149-9ACB-236110C6AB2D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A6B751E-40F9-AF47-B89F-D8B1C9A310C1}"/>
              </a:ext>
            </a:extLst>
          </p:cNvPr>
          <p:cNvSpPr/>
          <p:nvPr/>
        </p:nvSpPr>
        <p:spPr>
          <a:xfrm>
            <a:off x="4721354" y="3672661"/>
            <a:ext cx="1595574" cy="889685"/>
          </a:xfrm>
          <a:prstGeom prst="rect">
            <a:avLst/>
          </a:prstGeom>
          <a:solidFill>
            <a:srgbClr val="F9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3D68B3D-DCE4-5F4C-886A-8A5E4C6C9674}"/>
              </a:ext>
            </a:extLst>
          </p:cNvPr>
          <p:cNvGrpSpPr/>
          <p:nvPr/>
        </p:nvGrpSpPr>
        <p:grpSpPr>
          <a:xfrm>
            <a:off x="3968203" y="3365548"/>
            <a:ext cx="3101876" cy="756163"/>
            <a:chOff x="-235758" y="3579018"/>
            <a:chExt cx="3101876" cy="75616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93812872-542E-694E-882A-F480AFF072B4}"/>
                </a:ext>
              </a:extLst>
            </p:cNvPr>
            <p:cNvSpPr txBox="1"/>
            <p:nvPr/>
          </p:nvSpPr>
          <p:spPr>
            <a:xfrm>
              <a:off x="736257" y="3579018"/>
              <a:ext cx="1210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75%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1340551-EFFD-F64E-9515-424C0ADC0384}"/>
                </a:ext>
              </a:extLst>
            </p:cNvPr>
            <p:cNvSpPr txBox="1"/>
            <p:nvPr/>
          </p:nvSpPr>
          <p:spPr>
            <a:xfrm>
              <a:off x="-235758" y="4027404"/>
              <a:ext cx="3101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SVM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01BD9C6-7A60-954E-8179-B2F3C2EE20EC}"/>
              </a:ext>
            </a:extLst>
          </p:cNvPr>
          <p:cNvGrpSpPr/>
          <p:nvPr/>
        </p:nvGrpSpPr>
        <p:grpSpPr>
          <a:xfrm>
            <a:off x="6807431" y="3010091"/>
            <a:ext cx="1346886" cy="1346886"/>
            <a:chOff x="4328982" y="2168610"/>
            <a:chExt cx="2261288" cy="2261288"/>
          </a:xfrm>
        </p:grpSpPr>
        <p:sp>
          <p:nvSpPr>
            <p:cNvPr id="193" name="Circle: Hollow 4">
              <a:extLst>
                <a:ext uri="{FF2B5EF4-FFF2-40B4-BE49-F238E27FC236}">
                  <a16:creationId xmlns:a16="http://schemas.microsoft.com/office/drawing/2014/main" id="{3EDCAC0A-4905-7D47-A870-F683160DCFA3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4" name="Freeform: Shape 7">
              <a:extLst>
                <a:ext uri="{FF2B5EF4-FFF2-40B4-BE49-F238E27FC236}">
                  <a16:creationId xmlns:a16="http://schemas.microsoft.com/office/drawing/2014/main" id="{D1B3FA38-AF05-DA4D-8617-7E7AEDC74125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D60A01A-1074-AB4A-A34C-27DEDFF49CFC}"/>
              </a:ext>
            </a:extLst>
          </p:cNvPr>
          <p:cNvSpPr/>
          <p:nvPr/>
        </p:nvSpPr>
        <p:spPr>
          <a:xfrm>
            <a:off x="6687769" y="3681404"/>
            <a:ext cx="1595574" cy="889685"/>
          </a:xfrm>
          <a:prstGeom prst="rect">
            <a:avLst/>
          </a:prstGeom>
          <a:solidFill>
            <a:srgbClr val="F9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FD64E58-9E6E-DC4E-84D3-E7CB7E9902F0}"/>
              </a:ext>
            </a:extLst>
          </p:cNvPr>
          <p:cNvGrpSpPr/>
          <p:nvPr/>
        </p:nvGrpSpPr>
        <p:grpSpPr>
          <a:xfrm>
            <a:off x="5934618" y="3374291"/>
            <a:ext cx="3101876" cy="747852"/>
            <a:chOff x="-235758" y="3579018"/>
            <a:chExt cx="3101876" cy="747852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8E8AB18-113E-794A-9842-7938C51FD06F}"/>
                </a:ext>
              </a:extLst>
            </p:cNvPr>
            <p:cNvSpPr txBox="1"/>
            <p:nvPr/>
          </p:nvSpPr>
          <p:spPr>
            <a:xfrm>
              <a:off x="736257" y="3579018"/>
              <a:ext cx="1210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72%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91A673DA-3E16-464B-9F15-3BDF5BCE7AC4}"/>
                </a:ext>
              </a:extLst>
            </p:cNvPr>
            <p:cNvSpPr txBox="1"/>
            <p:nvPr/>
          </p:nvSpPr>
          <p:spPr>
            <a:xfrm>
              <a:off x="-235758" y="4019093"/>
              <a:ext cx="3101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KNN</a:t>
              </a:r>
            </a:p>
          </p:txBody>
        </p:sp>
      </p:grpSp>
      <p:sp>
        <p:nvSpPr>
          <p:cNvPr id="199" name="4-point Star 198">
            <a:extLst>
              <a:ext uri="{FF2B5EF4-FFF2-40B4-BE49-F238E27FC236}">
                <a16:creationId xmlns:a16="http://schemas.microsoft.com/office/drawing/2014/main" id="{95C2A59E-4F08-AD49-8BA2-53105EEA8EC8}"/>
              </a:ext>
            </a:extLst>
          </p:cNvPr>
          <p:cNvSpPr/>
          <p:nvPr/>
        </p:nvSpPr>
        <p:spPr>
          <a:xfrm flipH="1">
            <a:off x="4557405" y="4062958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4-point Star 199">
            <a:extLst>
              <a:ext uri="{FF2B5EF4-FFF2-40B4-BE49-F238E27FC236}">
                <a16:creationId xmlns:a16="http://schemas.microsoft.com/office/drawing/2014/main" id="{67185425-437C-8F42-A649-4754C3D7C758}"/>
              </a:ext>
            </a:extLst>
          </p:cNvPr>
          <p:cNvSpPr/>
          <p:nvPr/>
        </p:nvSpPr>
        <p:spPr>
          <a:xfrm flipH="1">
            <a:off x="4889675" y="4170765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4-point Star 200">
            <a:extLst>
              <a:ext uri="{FF2B5EF4-FFF2-40B4-BE49-F238E27FC236}">
                <a16:creationId xmlns:a16="http://schemas.microsoft.com/office/drawing/2014/main" id="{65789A37-6325-EB46-B0FA-D3348AC68EF7}"/>
              </a:ext>
            </a:extLst>
          </p:cNvPr>
          <p:cNvSpPr/>
          <p:nvPr/>
        </p:nvSpPr>
        <p:spPr>
          <a:xfrm flipH="1">
            <a:off x="5818253" y="1193586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4-point Star 201">
            <a:extLst>
              <a:ext uri="{FF2B5EF4-FFF2-40B4-BE49-F238E27FC236}">
                <a16:creationId xmlns:a16="http://schemas.microsoft.com/office/drawing/2014/main" id="{9CCF9404-3F65-4C44-BE7B-7F59F70C9448}"/>
              </a:ext>
            </a:extLst>
          </p:cNvPr>
          <p:cNvSpPr/>
          <p:nvPr/>
        </p:nvSpPr>
        <p:spPr>
          <a:xfrm flipH="1">
            <a:off x="6150523" y="1301393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4-point Star 202">
            <a:extLst>
              <a:ext uri="{FF2B5EF4-FFF2-40B4-BE49-F238E27FC236}">
                <a16:creationId xmlns:a16="http://schemas.microsoft.com/office/drawing/2014/main" id="{52854272-3D6D-F14D-819D-716C4EF7AE0E}"/>
              </a:ext>
            </a:extLst>
          </p:cNvPr>
          <p:cNvSpPr/>
          <p:nvPr/>
        </p:nvSpPr>
        <p:spPr>
          <a:xfrm flipH="1">
            <a:off x="8089430" y="3947042"/>
            <a:ext cx="96546" cy="96546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4-point Star 203">
            <a:extLst>
              <a:ext uri="{FF2B5EF4-FFF2-40B4-BE49-F238E27FC236}">
                <a16:creationId xmlns:a16="http://schemas.microsoft.com/office/drawing/2014/main" id="{E75BF756-ABC5-7C4D-822A-3F3AA45F9DAF}"/>
              </a:ext>
            </a:extLst>
          </p:cNvPr>
          <p:cNvSpPr/>
          <p:nvPr/>
        </p:nvSpPr>
        <p:spPr>
          <a:xfrm flipH="1">
            <a:off x="8421700" y="4054849"/>
            <a:ext cx="96546" cy="9654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oogle Shape;119;p23">
            <a:extLst>
              <a:ext uri="{FF2B5EF4-FFF2-40B4-BE49-F238E27FC236}">
                <a16:creationId xmlns:a16="http://schemas.microsoft.com/office/drawing/2014/main" id="{CF6FD35F-D596-BB49-A4D0-65B48E8CFC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772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s" dirty="0">
                <a:solidFill>
                  <a:schemeClr val="bg1">
                    <a:lumMod val="75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85773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60000">
                                      <p:cBhvr>
                                        <p:cTn id="12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8820000">
                                      <p:cBhvr>
                                        <p:cTn id="19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8280000">
                                      <p:cBhvr>
                                        <p:cTn id="26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8280000">
                                      <p:cBhvr>
                                        <p:cTn id="33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8160000">
                                      <p:cBhvr>
                                        <p:cTn id="40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8160000">
                                      <p:cBhvr>
                                        <p:cTn id="47" dur="3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8100000">
                                      <p:cBhvr>
                                        <p:cTn id="54" dur="3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7740000">
                                      <p:cBhvr>
                                        <p:cTn id="61" dur="3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5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5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5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5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5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5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0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2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4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5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11" grpId="0" animBg="1"/>
      <p:bldP spid="11" grpId="1" animBg="1"/>
      <p:bldP spid="11" grpId="2" animBg="1"/>
      <p:bldP spid="199" grpId="0" animBg="1"/>
      <p:bldP spid="199" grpId="1" animBg="1"/>
      <p:bldP spid="200" grpId="0" animBg="1"/>
      <p:bldP spid="200" grpId="1" animBg="1"/>
      <p:bldP spid="200" grpId="2" animBg="1"/>
      <p:bldP spid="201" grpId="0" animBg="1"/>
      <p:bldP spid="201" grpId="1" animBg="1"/>
      <p:bldP spid="202" grpId="0" animBg="1"/>
      <p:bldP spid="202" grpId="1" animBg="1"/>
      <p:bldP spid="202" grpId="2" animBg="1"/>
      <p:bldP spid="203" grpId="0" animBg="1"/>
      <p:bldP spid="203" grpId="1" animBg="1"/>
      <p:bldP spid="204" grpId="0" animBg="1"/>
      <p:bldP spid="204" grpId="1" animBg="1"/>
      <p:bldP spid="204" grpId="2" animBg="1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l="16183" t="6940" r="52484" b="8827"/>
          <a:stretch/>
        </p:blipFill>
        <p:spPr>
          <a:xfrm>
            <a:off x="7179493" y="2231005"/>
            <a:ext cx="1972820" cy="291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 flipH="1">
            <a:off x="346511" y="15473"/>
            <a:ext cx="7024591" cy="1100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MODELS COMPARISON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EB5B6-EEBA-4140-8426-21D94499D7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6511" y="1100031"/>
            <a:ext cx="7064351" cy="362159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247 L 0.00017 0.032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9">
            <a:alpha val="0"/>
          </a:srgbClr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ctrTitle"/>
          </p:nvPr>
        </p:nvSpPr>
        <p:spPr>
          <a:xfrm>
            <a:off x="1358113" y="-2289"/>
            <a:ext cx="5921121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MODEL EVALUATION</a:t>
            </a:r>
            <a:endParaRPr sz="54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6FEE604-3BE0-0A4C-AEE3-D1B32FA7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97" y="1181463"/>
            <a:ext cx="2884188" cy="309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49BB4F0-774B-5A4C-B5B5-2CA73B6F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13" y="1236817"/>
            <a:ext cx="2838794" cy="297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12DBF64-9328-ED4D-8BD8-323FF634BA62}"/>
              </a:ext>
            </a:extLst>
          </p:cNvPr>
          <p:cNvSpPr txBox="1"/>
          <p:nvPr/>
        </p:nvSpPr>
        <p:spPr>
          <a:xfrm>
            <a:off x="1226572" y="4269711"/>
            <a:ext cx="310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XGBoost</a:t>
            </a:r>
            <a:endParaRPr lang="en-US" sz="2000" dirty="0">
              <a:solidFill>
                <a:schemeClr val="accent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2E0C4-8FDE-0540-A13D-46297A93539A}"/>
              </a:ext>
            </a:extLst>
          </p:cNvPr>
          <p:cNvSpPr txBox="1"/>
          <p:nvPr/>
        </p:nvSpPr>
        <p:spPr>
          <a:xfrm>
            <a:off x="4894753" y="4269711"/>
            <a:ext cx="310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Random Forest</a:t>
            </a:r>
          </a:p>
        </p:txBody>
      </p:sp>
      <p:sp>
        <p:nvSpPr>
          <p:cNvPr id="76" name="Google Shape;119;p23">
            <a:extLst>
              <a:ext uri="{FF2B5EF4-FFF2-40B4-BE49-F238E27FC236}">
                <a16:creationId xmlns:a16="http://schemas.microsoft.com/office/drawing/2014/main" id="{CE44CF0F-A317-524E-9BE8-9E14A2ABF3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772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s" dirty="0">
                <a:solidFill>
                  <a:schemeClr val="bg1">
                    <a:lumMod val="65000"/>
                  </a:schemeClr>
                </a:solidFill>
              </a:rPr>
              <a:t>05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AA6B06-B15D-1F4F-AE57-4A22D422090D}"/>
              </a:ext>
            </a:extLst>
          </p:cNvPr>
          <p:cNvSpPr txBox="1"/>
          <p:nvPr/>
        </p:nvSpPr>
        <p:spPr>
          <a:xfrm>
            <a:off x="3049314" y="2371695"/>
            <a:ext cx="3101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Modern Love Caps" pitchFamily="82" charset="0"/>
                <a:cs typeface="Futura Medium" panose="020B0602020204020303" pitchFamily="34" charset="-79"/>
              </a:rPr>
              <a:t>VS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theme/theme1.xml><?xml version="1.0" encoding="utf-8"?>
<a:theme xmlns:a="http://schemas.openxmlformats.org/drawingml/2006/main" name="Solar Power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4917</TotalTime>
  <Words>477</Words>
  <Application>Microsoft Macintosh PowerPoint</Application>
  <PresentationFormat>On-screen Show (16:9)</PresentationFormat>
  <Paragraphs>173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Fira Sans Condensed ExtraLight</vt:lpstr>
      <vt:lpstr>Arial</vt:lpstr>
      <vt:lpstr>Fira Sans Extra Condensed Medium</vt:lpstr>
      <vt:lpstr>Advent Pro</vt:lpstr>
      <vt:lpstr>Futura Medium</vt:lpstr>
      <vt:lpstr>Tw Cen MT</vt:lpstr>
      <vt:lpstr>Modern Love Caps</vt:lpstr>
      <vt:lpstr>Josefin Sans</vt:lpstr>
      <vt:lpstr>Squada One</vt:lpstr>
      <vt:lpstr>Solar Power Project Proposal by Slidesgo</vt:lpstr>
      <vt:lpstr>WEATHER FORECAST MACHINE LEARNING</vt:lpstr>
      <vt:lpstr>01</vt:lpstr>
      <vt:lpstr>BUSINESS VALUE</vt:lpstr>
      <vt:lpstr>DATA COLLECTION</vt:lpstr>
      <vt:lpstr>PowerPoint Presentation</vt:lpstr>
      <vt:lpstr>PREPROCESSING</vt:lpstr>
      <vt:lpstr>PowerPoint Presentation</vt:lpstr>
      <vt:lpstr>MODELS COMPARISON</vt:lpstr>
      <vt:lpstr>MODEL EVALUATION</vt:lpstr>
      <vt:lpstr>CONCLUSION</vt:lpstr>
      <vt:lpstr>CONCLUSION</vt:lpstr>
      <vt:lpstr>CONCLUSION &amp; FUTURE IMPROVEMENT</vt:lpstr>
      <vt:lpstr>SCENARIO WITH PREDICTION</vt:lpstr>
      <vt:lpstr>PREDICTING TODAY’S CHANCE OF RAINING!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POWER PROJECT PROPOSAL</dc:title>
  <cp:lastModifiedBy>sin ting lai</cp:lastModifiedBy>
  <cp:revision>62</cp:revision>
  <dcterms:modified xsi:type="dcterms:W3CDTF">2020-10-05T06:58:06Z</dcterms:modified>
</cp:coreProperties>
</file>